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Hind Vadodara"/>
      <p:regular r:id="rId41"/>
      <p:bold r:id="rId42"/>
    </p:embeddedFont>
    <p:embeddedFont>
      <p:font typeface="Fira Sans Extra Condensed Medium"/>
      <p:regular r:id="rId43"/>
      <p:bold r:id="rId44"/>
      <p:italic r:id="rId45"/>
      <p:boldItalic r:id="rId46"/>
    </p:embeddedFont>
    <p:embeddedFont>
      <p:font typeface="Hind Vadodara Light"/>
      <p:regular r:id="rId47"/>
      <p:bold r:id="rId48"/>
    </p:embeddedFont>
    <p:embeddedFont>
      <p:font typeface="Bai Jamjuree"/>
      <p:regular r:id="rId49"/>
      <p:bold r:id="rId50"/>
      <p:italic r:id="rId51"/>
      <p:boldItalic r:id="rId52"/>
    </p:embeddedFont>
    <p:embeddedFont>
      <p:font typeface="Hind Vadodara Medium"/>
      <p:regular r:id="rId53"/>
      <p:bold r:id="rId54"/>
    </p:embeddedFont>
    <p:embeddedFont>
      <p:font typeface="Teko Light"/>
      <p:regular r:id="rId55"/>
      <p:bold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HindVadodara-bold.fntdata"/><Relationship Id="rId41" Type="http://schemas.openxmlformats.org/officeDocument/2006/relationships/font" Target="fonts/HindVadodara-regular.fntdata"/><Relationship Id="rId44" Type="http://schemas.openxmlformats.org/officeDocument/2006/relationships/font" Target="fonts/FiraSansExtraCondensedMedium-bold.fntdata"/><Relationship Id="rId43" Type="http://schemas.openxmlformats.org/officeDocument/2006/relationships/font" Target="fonts/FiraSansExtraCondensedMedium-regular.fntdata"/><Relationship Id="rId46" Type="http://schemas.openxmlformats.org/officeDocument/2006/relationships/font" Target="fonts/FiraSansExtraCondensedMedium-boldItalic.fntdata"/><Relationship Id="rId45" Type="http://schemas.openxmlformats.org/officeDocument/2006/relationships/font" Target="fonts/FiraSansExtraCondensedMedium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HindVadodaraLight-bold.fntdata"/><Relationship Id="rId47" Type="http://schemas.openxmlformats.org/officeDocument/2006/relationships/font" Target="fonts/HindVadodaraLight-regular.fntdata"/><Relationship Id="rId49" Type="http://schemas.openxmlformats.org/officeDocument/2006/relationships/font" Target="fonts/BaiJamjure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BaiJamjuree-italic.fntdata"/><Relationship Id="rId50" Type="http://schemas.openxmlformats.org/officeDocument/2006/relationships/font" Target="fonts/BaiJamjuree-bold.fntdata"/><Relationship Id="rId53" Type="http://schemas.openxmlformats.org/officeDocument/2006/relationships/font" Target="fonts/HindVadodaraMedium-regular.fntdata"/><Relationship Id="rId52" Type="http://schemas.openxmlformats.org/officeDocument/2006/relationships/font" Target="fonts/BaiJamjuree-boldItalic.fntdata"/><Relationship Id="rId11" Type="http://schemas.openxmlformats.org/officeDocument/2006/relationships/slide" Target="slides/slide6.xml"/><Relationship Id="rId55" Type="http://schemas.openxmlformats.org/officeDocument/2006/relationships/font" Target="fonts/TekoLight-regular.fntdata"/><Relationship Id="rId10" Type="http://schemas.openxmlformats.org/officeDocument/2006/relationships/slide" Target="slides/slide5.xml"/><Relationship Id="rId54" Type="http://schemas.openxmlformats.org/officeDocument/2006/relationships/font" Target="fonts/HindVadodaraMedium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TekoLight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0871022ef_0_1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10871022ef_0_1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10871022ef_5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10871022ef_5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10871022ef_0_1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10871022ef_0_1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10871022ef_5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10871022ef_5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10871022ef_0_1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10871022ef_0_1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10871022ef_0_1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10871022ef_0_1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10871022ef_0_1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10871022ef_0_1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10871022ef_0_1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10871022ef_0_1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10871022ef_4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10871022ef_4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10871022ef_0_1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10871022ef_0_1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10871022ef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10871022ef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10871022ef_0_1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10871022ef_0_1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10871022ef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10871022ef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10871022ef_0_1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10871022ef_0_1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10871022ef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110871022ef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10871022ef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10871022ef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10871022ef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10871022ef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10871022ef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10871022ef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10871022ef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110871022ef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10871022ef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110871022ef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10871022ef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110871022ef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10871022ef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10871022e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10871022ef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10871022ef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10871022ef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10871022ef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ทาม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10871022e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10871022e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ทาม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10871022e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10871022e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ทาม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10871022ef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110871022ef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ทาม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10871022ef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10871022ef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ทาม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0871022ef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10871022e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0871022ef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10871022ef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0871022ef_0_17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10871022ef_0_1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10871022ef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10871022ef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10871022ef_0_1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10871022ef_0_1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10871022ef_5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10871022ef_5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481725" y="1331450"/>
            <a:ext cx="4180500" cy="174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335000" y="3257551"/>
            <a:ext cx="24738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icture">
  <p:cSld name="CUSTOM_1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type="title"/>
          </p:nvPr>
        </p:nvSpPr>
        <p:spPr>
          <a:xfrm>
            <a:off x="625844" y="195325"/>
            <a:ext cx="2649300" cy="18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type="ctrTitle"/>
          </p:nvPr>
        </p:nvSpPr>
        <p:spPr>
          <a:xfrm flipH="1">
            <a:off x="773250" y="1735721"/>
            <a:ext cx="2504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2" name="Google Shape;52;p12"/>
          <p:cNvSpPr txBox="1"/>
          <p:nvPr>
            <p:ph idx="1" type="subTitle"/>
          </p:nvPr>
        </p:nvSpPr>
        <p:spPr>
          <a:xfrm flipH="1">
            <a:off x="773250" y="2243946"/>
            <a:ext cx="25041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hasCustomPrompt="1" idx="2" type="title"/>
          </p:nvPr>
        </p:nvSpPr>
        <p:spPr>
          <a:xfrm>
            <a:off x="1760724" y="1238601"/>
            <a:ext cx="5292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2"/>
          <p:cNvSpPr txBox="1"/>
          <p:nvPr>
            <p:ph idx="3" type="ctrTitle"/>
          </p:nvPr>
        </p:nvSpPr>
        <p:spPr>
          <a:xfrm flipH="1">
            <a:off x="3379651" y="1735789"/>
            <a:ext cx="2384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5" name="Google Shape;55;p12"/>
          <p:cNvSpPr txBox="1"/>
          <p:nvPr>
            <p:ph idx="4" type="subTitle"/>
          </p:nvPr>
        </p:nvSpPr>
        <p:spPr>
          <a:xfrm flipH="1">
            <a:off x="3277350" y="2243949"/>
            <a:ext cx="25893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hasCustomPrompt="1" idx="5" type="title"/>
          </p:nvPr>
        </p:nvSpPr>
        <p:spPr>
          <a:xfrm>
            <a:off x="4098299" y="1238612"/>
            <a:ext cx="9474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2"/>
          <p:cNvSpPr txBox="1"/>
          <p:nvPr>
            <p:ph idx="6" type="ctrTitle"/>
          </p:nvPr>
        </p:nvSpPr>
        <p:spPr>
          <a:xfrm flipH="1">
            <a:off x="5792712" y="1742097"/>
            <a:ext cx="2453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8" name="Google Shape;58;p12"/>
          <p:cNvSpPr txBox="1"/>
          <p:nvPr>
            <p:ph idx="7" type="subTitle"/>
          </p:nvPr>
        </p:nvSpPr>
        <p:spPr>
          <a:xfrm flipH="1">
            <a:off x="5724613" y="2243940"/>
            <a:ext cx="25893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9" name="Google Shape;59;p12"/>
          <p:cNvSpPr txBox="1"/>
          <p:nvPr>
            <p:ph hasCustomPrompt="1" idx="8" type="title"/>
          </p:nvPr>
        </p:nvSpPr>
        <p:spPr>
          <a:xfrm>
            <a:off x="6492612" y="1239070"/>
            <a:ext cx="10533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2"/>
          <p:cNvSpPr txBox="1"/>
          <p:nvPr>
            <p:ph idx="9" type="ctrTitle"/>
          </p:nvPr>
        </p:nvSpPr>
        <p:spPr>
          <a:xfrm flipH="1">
            <a:off x="2042356" y="3407989"/>
            <a:ext cx="2453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1" name="Google Shape;61;p12"/>
          <p:cNvSpPr txBox="1"/>
          <p:nvPr>
            <p:ph idx="13" type="subTitle"/>
          </p:nvPr>
        </p:nvSpPr>
        <p:spPr>
          <a:xfrm flipH="1">
            <a:off x="2042356" y="3918766"/>
            <a:ext cx="2453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2" name="Google Shape;62;p12"/>
          <p:cNvSpPr txBox="1"/>
          <p:nvPr>
            <p:ph hasCustomPrompt="1" idx="14" type="title"/>
          </p:nvPr>
        </p:nvSpPr>
        <p:spPr>
          <a:xfrm>
            <a:off x="2795206" y="2903084"/>
            <a:ext cx="9474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2"/>
          <p:cNvSpPr txBox="1"/>
          <p:nvPr>
            <p:ph idx="15" type="ctrTitle"/>
          </p:nvPr>
        </p:nvSpPr>
        <p:spPr>
          <a:xfrm flipH="1">
            <a:off x="4571146" y="3407989"/>
            <a:ext cx="2453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4" name="Google Shape;64;p12"/>
          <p:cNvSpPr txBox="1"/>
          <p:nvPr>
            <p:ph idx="16" type="subTitle"/>
          </p:nvPr>
        </p:nvSpPr>
        <p:spPr>
          <a:xfrm flipH="1">
            <a:off x="4605346" y="3918766"/>
            <a:ext cx="2384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5" name="Google Shape;65;p12"/>
          <p:cNvSpPr txBox="1"/>
          <p:nvPr>
            <p:ph hasCustomPrompt="1" idx="17" type="title"/>
          </p:nvPr>
        </p:nvSpPr>
        <p:spPr>
          <a:xfrm>
            <a:off x="5323996" y="2903084"/>
            <a:ext cx="9474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2"/>
          <p:cNvSpPr txBox="1"/>
          <p:nvPr>
            <p:ph idx="18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ctrTitle"/>
          </p:nvPr>
        </p:nvSpPr>
        <p:spPr>
          <a:xfrm flipH="1">
            <a:off x="6552430" y="2010857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1" type="subTitle"/>
          </p:nvPr>
        </p:nvSpPr>
        <p:spPr>
          <a:xfrm flipH="1">
            <a:off x="6472706" y="2473075"/>
            <a:ext cx="1719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1" name="Google Shape;71;p13"/>
          <p:cNvSpPr txBox="1"/>
          <p:nvPr>
            <p:ph idx="2" type="ctrTitle"/>
          </p:nvPr>
        </p:nvSpPr>
        <p:spPr>
          <a:xfrm flipH="1">
            <a:off x="3791699" y="2463578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2" name="Google Shape;72;p13"/>
          <p:cNvSpPr txBox="1"/>
          <p:nvPr>
            <p:ph idx="3" type="subTitle"/>
          </p:nvPr>
        </p:nvSpPr>
        <p:spPr>
          <a:xfrm flipH="1">
            <a:off x="3791699" y="2938421"/>
            <a:ext cx="15606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3" name="Google Shape;73;p13"/>
          <p:cNvSpPr txBox="1"/>
          <p:nvPr>
            <p:ph idx="4" type="ctrTitle"/>
          </p:nvPr>
        </p:nvSpPr>
        <p:spPr>
          <a:xfrm flipH="1">
            <a:off x="1071599" y="2010857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5" type="subTitle"/>
          </p:nvPr>
        </p:nvSpPr>
        <p:spPr>
          <a:xfrm flipH="1">
            <a:off x="1071600" y="2473075"/>
            <a:ext cx="15606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5" name="Google Shape;75;p13"/>
          <p:cNvSpPr txBox="1"/>
          <p:nvPr>
            <p:ph idx="6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ctrTitle"/>
          </p:nvPr>
        </p:nvSpPr>
        <p:spPr>
          <a:xfrm flipH="1">
            <a:off x="5126168" y="3534082"/>
            <a:ext cx="1869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9" name="Google Shape;79;p14"/>
          <p:cNvSpPr txBox="1"/>
          <p:nvPr>
            <p:ph idx="1" type="subTitle"/>
          </p:nvPr>
        </p:nvSpPr>
        <p:spPr>
          <a:xfrm flipH="1">
            <a:off x="5126168" y="296685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0" name="Google Shape;80;p14"/>
          <p:cNvSpPr txBox="1"/>
          <p:nvPr>
            <p:ph idx="2" type="ctrTitle"/>
          </p:nvPr>
        </p:nvSpPr>
        <p:spPr>
          <a:xfrm flipH="1">
            <a:off x="5150318" y="2085436"/>
            <a:ext cx="18210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3" type="subTitle"/>
          </p:nvPr>
        </p:nvSpPr>
        <p:spPr>
          <a:xfrm flipH="1">
            <a:off x="5126168" y="151715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2" name="Google Shape;82;p14"/>
          <p:cNvSpPr txBox="1"/>
          <p:nvPr>
            <p:ph idx="4" type="ctrTitle"/>
          </p:nvPr>
        </p:nvSpPr>
        <p:spPr>
          <a:xfrm flipH="1">
            <a:off x="2241967" y="2088936"/>
            <a:ext cx="17937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idx="5" type="subTitle"/>
          </p:nvPr>
        </p:nvSpPr>
        <p:spPr>
          <a:xfrm flipH="1">
            <a:off x="2204167" y="151716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4" name="Google Shape;84;p14"/>
          <p:cNvSpPr txBox="1"/>
          <p:nvPr>
            <p:ph idx="6" type="ctrTitle"/>
          </p:nvPr>
        </p:nvSpPr>
        <p:spPr>
          <a:xfrm flipH="1">
            <a:off x="2204167" y="3534082"/>
            <a:ext cx="1869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5" name="Google Shape;85;p14"/>
          <p:cNvSpPr txBox="1"/>
          <p:nvPr>
            <p:ph idx="7" type="subTitle"/>
          </p:nvPr>
        </p:nvSpPr>
        <p:spPr>
          <a:xfrm flipH="1">
            <a:off x="2204167" y="296685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6" name="Google Shape;86;p14"/>
          <p:cNvSpPr txBox="1"/>
          <p:nvPr>
            <p:ph idx="8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ms 2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ctrTitle"/>
          </p:nvPr>
        </p:nvSpPr>
        <p:spPr>
          <a:xfrm flipH="1">
            <a:off x="989230" y="2431689"/>
            <a:ext cx="201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0" name="Google Shape;90;p15"/>
          <p:cNvSpPr txBox="1"/>
          <p:nvPr>
            <p:ph idx="1" type="subTitle"/>
          </p:nvPr>
        </p:nvSpPr>
        <p:spPr>
          <a:xfrm flipH="1">
            <a:off x="715630" y="2828489"/>
            <a:ext cx="2285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1" name="Google Shape;91;p15"/>
          <p:cNvSpPr txBox="1"/>
          <p:nvPr>
            <p:ph idx="2" type="ctrTitle"/>
          </p:nvPr>
        </p:nvSpPr>
        <p:spPr>
          <a:xfrm flipH="1">
            <a:off x="5754257" y="3249841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idx="3" type="subTitle"/>
          </p:nvPr>
        </p:nvSpPr>
        <p:spPr>
          <a:xfrm flipH="1">
            <a:off x="5754257" y="3646373"/>
            <a:ext cx="2285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3" name="Google Shape;93;p15"/>
          <p:cNvSpPr txBox="1"/>
          <p:nvPr>
            <p:ph idx="4" type="ctrTitle"/>
          </p:nvPr>
        </p:nvSpPr>
        <p:spPr>
          <a:xfrm flipH="1">
            <a:off x="6095335" y="1398079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4" name="Google Shape;94;p15"/>
          <p:cNvSpPr txBox="1"/>
          <p:nvPr>
            <p:ph idx="5" type="subTitle"/>
          </p:nvPr>
        </p:nvSpPr>
        <p:spPr>
          <a:xfrm flipH="1">
            <a:off x="6095335" y="1794611"/>
            <a:ext cx="2285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5" name="Google Shape;95;p15"/>
          <p:cNvSpPr txBox="1"/>
          <p:nvPr>
            <p:ph idx="6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ctrTitle"/>
          </p:nvPr>
        </p:nvSpPr>
        <p:spPr>
          <a:xfrm flipH="1">
            <a:off x="2543653" y="124595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1" type="subTitle"/>
          </p:nvPr>
        </p:nvSpPr>
        <p:spPr>
          <a:xfrm flipH="1">
            <a:off x="2266603" y="1627785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0" name="Google Shape;100;p16"/>
          <p:cNvSpPr txBox="1"/>
          <p:nvPr>
            <p:ph idx="2" type="ctrTitle"/>
          </p:nvPr>
        </p:nvSpPr>
        <p:spPr>
          <a:xfrm flipH="1">
            <a:off x="2543653" y="357528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subTitle"/>
          </p:nvPr>
        </p:nvSpPr>
        <p:spPr>
          <a:xfrm flipH="1">
            <a:off x="2266608" y="3958300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2" name="Google Shape;102;p16"/>
          <p:cNvSpPr txBox="1"/>
          <p:nvPr>
            <p:ph idx="4" type="ctrTitle"/>
          </p:nvPr>
        </p:nvSpPr>
        <p:spPr>
          <a:xfrm flipH="1">
            <a:off x="2543653" y="2410347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5" type="subTitle"/>
          </p:nvPr>
        </p:nvSpPr>
        <p:spPr>
          <a:xfrm flipH="1">
            <a:off x="2266608" y="2792175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4" name="Google Shape;104;p16"/>
          <p:cNvSpPr txBox="1"/>
          <p:nvPr>
            <p:ph idx="6" type="ctrTitle"/>
          </p:nvPr>
        </p:nvSpPr>
        <p:spPr>
          <a:xfrm flipH="1">
            <a:off x="5039747" y="2410346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5" name="Google Shape;105;p16"/>
          <p:cNvSpPr txBox="1"/>
          <p:nvPr>
            <p:ph idx="7" type="subTitle"/>
          </p:nvPr>
        </p:nvSpPr>
        <p:spPr>
          <a:xfrm flipH="1">
            <a:off x="4762697" y="2793356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6" name="Google Shape;106;p16"/>
          <p:cNvSpPr txBox="1"/>
          <p:nvPr>
            <p:ph idx="8" type="ctrTitle"/>
          </p:nvPr>
        </p:nvSpPr>
        <p:spPr>
          <a:xfrm flipH="1">
            <a:off x="5039747" y="357528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7" name="Google Shape;107;p16"/>
          <p:cNvSpPr txBox="1"/>
          <p:nvPr>
            <p:ph idx="9" type="subTitle"/>
          </p:nvPr>
        </p:nvSpPr>
        <p:spPr>
          <a:xfrm flipH="1">
            <a:off x="4762697" y="3958293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8" name="Google Shape;108;p16"/>
          <p:cNvSpPr txBox="1"/>
          <p:nvPr>
            <p:ph idx="13" type="ctrTitle"/>
          </p:nvPr>
        </p:nvSpPr>
        <p:spPr>
          <a:xfrm flipH="1">
            <a:off x="5039747" y="124595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9" name="Google Shape;109;p16"/>
          <p:cNvSpPr txBox="1"/>
          <p:nvPr>
            <p:ph idx="14" type="subTitle"/>
          </p:nvPr>
        </p:nvSpPr>
        <p:spPr>
          <a:xfrm flipH="1">
            <a:off x="4762697" y="1627785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0" name="Google Shape;110;p16"/>
          <p:cNvSpPr txBox="1"/>
          <p:nvPr>
            <p:ph idx="15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1" name="Google Shape;111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2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ctrTitle"/>
          </p:nvPr>
        </p:nvSpPr>
        <p:spPr>
          <a:xfrm flipH="1">
            <a:off x="612075" y="1881706"/>
            <a:ext cx="4182900" cy="11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4" name="Google Shape;114;p17"/>
          <p:cNvSpPr txBox="1"/>
          <p:nvPr>
            <p:ph idx="1" type="subTitle"/>
          </p:nvPr>
        </p:nvSpPr>
        <p:spPr>
          <a:xfrm flipH="1">
            <a:off x="612075" y="2837144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5" name="Google Shape;115;p17"/>
          <p:cNvSpPr txBox="1"/>
          <p:nvPr>
            <p:ph hasCustomPrompt="1" idx="2" type="title"/>
          </p:nvPr>
        </p:nvSpPr>
        <p:spPr>
          <a:xfrm flipH="1">
            <a:off x="4880701" y="2478400"/>
            <a:ext cx="1311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6" name="Google Shape;116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3">
  <p:cSld name="CUSTOM_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ctrTitle"/>
          </p:nvPr>
        </p:nvSpPr>
        <p:spPr>
          <a:xfrm>
            <a:off x="619650" y="2247705"/>
            <a:ext cx="2559900" cy="75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9" name="Google Shape;119;p18"/>
          <p:cNvSpPr txBox="1"/>
          <p:nvPr>
            <p:ph idx="1" type="subTitle"/>
          </p:nvPr>
        </p:nvSpPr>
        <p:spPr>
          <a:xfrm>
            <a:off x="619650" y="2837337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0" name="Google Shape;120;p18"/>
          <p:cNvSpPr txBox="1"/>
          <p:nvPr>
            <p:ph hasCustomPrompt="1" idx="2" type="title"/>
          </p:nvPr>
        </p:nvSpPr>
        <p:spPr>
          <a:xfrm>
            <a:off x="4145650" y="2884438"/>
            <a:ext cx="22407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5">
  <p:cSld name="CUSTOM_6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ctrTitle"/>
          </p:nvPr>
        </p:nvSpPr>
        <p:spPr>
          <a:xfrm flipH="1">
            <a:off x="2726850" y="2897239"/>
            <a:ext cx="3690300" cy="45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4" name="Google Shape;124;p19"/>
          <p:cNvSpPr txBox="1"/>
          <p:nvPr>
            <p:ph idx="1" type="subTitle"/>
          </p:nvPr>
        </p:nvSpPr>
        <p:spPr>
          <a:xfrm flipH="1">
            <a:off x="3292050" y="3488360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5" name="Google Shape;125;p19"/>
          <p:cNvSpPr txBox="1"/>
          <p:nvPr>
            <p:ph hasCustomPrompt="1" idx="2" type="title"/>
          </p:nvPr>
        </p:nvSpPr>
        <p:spPr>
          <a:xfrm flipH="1">
            <a:off x="3451650" y="1351346"/>
            <a:ext cx="22407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4">
  <p:cSld name="CUSTOM_6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ctrTitle"/>
          </p:nvPr>
        </p:nvSpPr>
        <p:spPr>
          <a:xfrm flipH="1">
            <a:off x="4847211" y="2553180"/>
            <a:ext cx="3690300" cy="4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9" name="Google Shape;129;p20"/>
          <p:cNvSpPr txBox="1"/>
          <p:nvPr>
            <p:ph idx="1" type="subTitle"/>
          </p:nvPr>
        </p:nvSpPr>
        <p:spPr>
          <a:xfrm flipH="1">
            <a:off x="5977611" y="2837721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0" name="Google Shape;130;p20"/>
          <p:cNvSpPr txBox="1"/>
          <p:nvPr>
            <p:ph hasCustomPrompt="1" idx="2" type="title"/>
          </p:nvPr>
        </p:nvSpPr>
        <p:spPr>
          <a:xfrm flipH="1">
            <a:off x="2133750" y="2079350"/>
            <a:ext cx="20001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4007825" y="1945343"/>
            <a:ext cx="4535700" cy="8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5621050" y="2620363"/>
            <a:ext cx="2922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2595072" y="2093275"/>
            <a:ext cx="1053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3">
    <p:bg>
      <p:bgPr>
        <a:solidFill>
          <a:schemeClr val="lt2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2069575" y="1357150"/>
            <a:ext cx="514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 Light"/>
              <a:buChar char="●"/>
              <a:defRPr sz="14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34" name="Google Shape;134;p21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5" name="Google Shape;135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625025" y="35533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8" name="Google Shape;138;p22"/>
          <p:cNvSpPr txBox="1"/>
          <p:nvPr>
            <p:ph idx="1" type="subTitle"/>
          </p:nvPr>
        </p:nvSpPr>
        <p:spPr>
          <a:xfrm>
            <a:off x="625025" y="1331190"/>
            <a:ext cx="3375300" cy="14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9" name="Google Shape;139;p22"/>
          <p:cNvSpPr txBox="1"/>
          <p:nvPr/>
        </p:nvSpPr>
        <p:spPr>
          <a:xfrm>
            <a:off x="621618" y="3589129"/>
            <a:ext cx="24180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CREDITS: This presentation template was created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Hind Vadodara Medium"/>
                <a:ea typeface="Hind Vadodara Medium"/>
                <a:cs typeface="Hind Vadodara Medium"/>
                <a:sym typeface="Hind Vadodara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, including icons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Hind Vadodara Medium"/>
                <a:ea typeface="Hind Vadodara Medium"/>
                <a:cs typeface="Hind Vadodara Medium"/>
                <a:sym typeface="Hind Vadodara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, and infographics &amp; images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Hind Vadodara Medium"/>
                <a:ea typeface="Hind Vadodara Medium"/>
                <a:cs typeface="Hind Vadodara Medium"/>
                <a:sym typeface="Hind Vadodara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>
              <a:solidFill>
                <a:schemeClr val="dk1"/>
              </a:solidFill>
              <a:latin typeface="Hind Vadodara Medium"/>
              <a:ea typeface="Hind Vadodara Medium"/>
              <a:cs typeface="Hind Vadodara Medium"/>
              <a:sym typeface="Hind Vadoda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140" name="Google Shape;140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1">
    <p:bg>
      <p:bgPr>
        <a:solidFill>
          <a:schemeClr val="lt2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" type="body"/>
          </p:nvPr>
        </p:nvSpPr>
        <p:spPr>
          <a:xfrm>
            <a:off x="712480" y="1297750"/>
            <a:ext cx="3128100" cy="29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ctrTitle"/>
          </p:nvPr>
        </p:nvSpPr>
        <p:spPr>
          <a:xfrm flipH="1">
            <a:off x="5408076" y="1087185"/>
            <a:ext cx="225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" type="subTitle"/>
          </p:nvPr>
        </p:nvSpPr>
        <p:spPr>
          <a:xfrm flipH="1">
            <a:off x="1483662" y="4161895"/>
            <a:ext cx="2250000" cy="6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ctrTitle"/>
          </p:nvPr>
        </p:nvSpPr>
        <p:spPr>
          <a:xfrm flipH="1">
            <a:off x="1505901" y="3702014"/>
            <a:ext cx="2205600" cy="62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3" type="subTitle"/>
          </p:nvPr>
        </p:nvSpPr>
        <p:spPr>
          <a:xfrm flipH="1">
            <a:off x="5408076" y="1497548"/>
            <a:ext cx="2250000" cy="6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4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idx="1" type="subTitle"/>
          </p:nvPr>
        </p:nvSpPr>
        <p:spPr>
          <a:xfrm flipH="1">
            <a:off x="546575" y="2518225"/>
            <a:ext cx="8050800" cy="18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"/>
              <a:buAutoNum type="arabicPeriod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2208600" y="1016100"/>
            <a:ext cx="4726800" cy="31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5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title"/>
          </p:nvPr>
        </p:nvSpPr>
        <p:spPr>
          <a:xfrm>
            <a:off x="625025" y="35533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625025" y="1331190"/>
            <a:ext cx="3375300" cy="14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ctrTitle"/>
          </p:nvPr>
        </p:nvSpPr>
        <p:spPr>
          <a:xfrm flipH="1">
            <a:off x="616848" y="1589117"/>
            <a:ext cx="3301800" cy="132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" type="subTitle"/>
          </p:nvPr>
        </p:nvSpPr>
        <p:spPr>
          <a:xfrm flipH="1">
            <a:off x="616948" y="2831770"/>
            <a:ext cx="23313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Vadodara Light"/>
              <a:buChar char="●"/>
              <a:defRPr sz="18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Vadodara Light"/>
              <a:buChar char="○"/>
              <a:defRPr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●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○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●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○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Relationship Id="rId4" Type="http://schemas.openxmlformats.org/officeDocument/2006/relationships/image" Target="../media/image27.png"/><Relationship Id="rId5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png"/><Relationship Id="rId4" Type="http://schemas.openxmlformats.org/officeDocument/2006/relationships/image" Target="../media/image4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png"/><Relationship Id="rId4" Type="http://schemas.openxmlformats.org/officeDocument/2006/relationships/image" Target="../media/image48.png"/><Relationship Id="rId5" Type="http://schemas.openxmlformats.org/officeDocument/2006/relationships/image" Target="../media/image5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Relationship Id="rId4" Type="http://schemas.openxmlformats.org/officeDocument/2006/relationships/image" Target="../media/image5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3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/>
          <p:nvPr/>
        </p:nvSpPr>
        <p:spPr>
          <a:xfrm>
            <a:off x="0" y="0"/>
            <a:ext cx="38487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Google Shape;151;p25"/>
          <p:cNvSpPr txBox="1"/>
          <p:nvPr>
            <p:ph type="title"/>
          </p:nvPr>
        </p:nvSpPr>
        <p:spPr>
          <a:xfrm>
            <a:off x="625025" y="35533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14</a:t>
            </a:r>
            <a:endParaRPr/>
          </a:p>
        </p:txBody>
      </p:sp>
      <p:sp>
        <p:nvSpPr>
          <p:cNvPr id="152" name="Google Shape;152;p25"/>
          <p:cNvSpPr txBox="1"/>
          <p:nvPr>
            <p:ph idx="1" type="subTitle"/>
          </p:nvPr>
        </p:nvSpPr>
        <p:spPr>
          <a:xfrm>
            <a:off x="625025" y="1331200"/>
            <a:ext cx="3375300" cy="23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Waterfall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6230123921 	Thitaree Setwipattanachai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6230252121 	Tarm Kalavantavanich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6231301421 	Kanokpich Chaiyawan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6231304321 	Kittipong Deevee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6231307221 	Jirawat Kusalangkurwat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6231333521 	Nopdanai Sayamnet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6231353021 	Raviporn Akekunanon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6231372021 	Atiwat Deepo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4"/>
          <p:cNvSpPr txBox="1"/>
          <p:nvPr>
            <p:ph type="title"/>
          </p:nvPr>
        </p:nvSpPr>
        <p:spPr>
          <a:xfrm>
            <a:off x="727350" y="283600"/>
            <a:ext cx="76893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Are all requirements written at a consistent and appropriate level of detail?</a:t>
            </a:r>
            <a:endParaRPr sz="2800"/>
          </a:p>
        </p:txBody>
      </p:sp>
      <p:sp>
        <p:nvSpPr>
          <p:cNvPr id="328" name="Google Shape;328;p34"/>
          <p:cNvSpPr txBox="1"/>
          <p:nvPr>
            <p:ph idx="1" type="body"/>
          </p:nvPr>
        </p:nvSpPr>
        <p:spPr>
          <a:xfrm>
            <a:off x="2106450" y="3841725"/>
            <a:ext cx="4931100" cy="112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Bai Jamjuree"/>
                <a:ea typeface="Bai Jamjuree"/>
                <a:cs typeface="Bai Jamjuree"/>
                <a:sym typeface="Bai Jamjuree"/>
              </a:rPr>
              <a:t>Functional Requirements</a:t>
            </a:r>
            <a:endParaRPr b="1" sz="1400">
              <a:solidFill>
                <a:srgbClr val="000000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Bai Jamjuree"/>
                <a:ea typeface="Bai Jamjuree"/>
                <a:cs typeface="Bai Jamjuree"/>
                <a:sym typeface="Bai Jamjuree"/>
              </a:rPr>
              <a:t>* ถ้าไม่มี credit/debit card จะใช้ระบบนี้ไม่ได้เลยใช่มั้ย</a:t>
            </a:r>
            <a:endParaRPr sz="1400">
              <a:solidFill>
                <a:srgbClr val="000000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Bai Jamjuree"/>
                <a:ea typeface="Bai Jamjuree"/>
                <a:cs typeface="Bai Jamjuree"/>
                <a:sym typeface="Bai Jamjuree"/>
              </a:rPr>
              <a:t>(ไม่มีช่องทาง support สำหรับผู้ที่ไม่มี credit/debit card ระบุไว้)</a:t>
            </a:r>
            <a:endParaRPr sz="1400"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329" name="Google Shape;329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0" name="Google Shape;330;p34"/>
          <p:cNvSpPr txBox="1"/>
          <p:nvPr/>
        </p:nvSpPr>
        <p:spPr>
          <a:xfrm>
            <a:off x="0" y="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ai Jamjuree"/>
                <a:ea typeface="Bai Jamjuree"/>
                <a:cs typeface="Bai Jamjuree"/>
                <a:sym typeface="Bai Jamjuree"/>
              </a:rPr>
              <a:t>Standards</a:t>
            </a:r>
            <a:endParaRPr/>
          </a:p>
        </p:txBody>
      </p:sp>
      <p:pic>
        <p:nvPicPr>
          <p:cNvPr id="331" name="Google Shape;33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400" y="927701"/>
            <a:ext cx="5237200" cy="312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7EC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5"/>
          <p:cNvSpPr txBox="1"/>
          <p:nvPr>
            <p:ph type="title"/>
          </p:nvPr>
        </p:nvSpPr>
        <p:spPr>
          <a:xfrm>
            <a:off x="727350" y="283600"/>
            <a:ext cx="7689300" cy="10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Does each functional requirement specify input and output, 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as well as function, as appropriate?</a:t>
            </a:r>
            <a:endParaRPr sz="2800"/>
          </a:p>
        </p:txBody>
      </p:sp>
      <p:sp>
        <p:nvSpPr>
          <p:cNvPr id="337" name="Google Shape;337;p35"/>
          <p:cNvSpPr txBox="1"/>
          <p:nvPr>
            <p:ph idx="1" type="body"/>
          </p:nvPr>
        </p:nvSpPr>
        <p:spPr>
          <a:xfrm>
            <a:off x="353750" y="1429950"/>
            <a:ext cx="4198800" cy="24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Bai Jamjuree"/>
                <a:ea typeface="Bai Jamjuree"/>
                <a:cs typeface="Bai Jamjuree"/>
                <a:sym typeface="Bai Jamjuree"/>
              </a:rPr>
              <a:t>มีการกำหนด input (patient, physician, or both ได้ครบ) แต่มีความคลุมเครืออยู่บ้าง output ชัดเจน รวมถึง functional part ชัดเจนเช่นเดียวกัน</a:t>
            </a:r>
            <a:endParaRPr sz="1400">
              <a:solidFill>
                <a:srgbClr val="000000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Bai Jamjuree"/>
                <a:ea typeface="Bai Jamjuree"/>
                <a:cs typeface="Bai Jamjuree"/>
                <a:sym typeface="Bai Jamjuree"/>
              </a:rPr>
              <a:t>* มีบางส่วนที่ไม่มี valid value เช่น ที่อยู่ (FR1-1)</a:t>
            </a:r>
            <a:endParaRPr sz="1400">
              <a:solidFill>
                <a:srgbClr val="000000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rgbClr val="000000"/>
                </a:solidFill>
                <a:latin typeface="Bai Jamjuree"/>
                <a:ea typeface="Bai Jamjuree"/>
                <a:cs typeface="Bai Jamjuree"/>
                <a:sym typeface="Bai Jamjuree"/>
              </a:rPr>
              <a:t>* FR1-3 specialties ควรเป็น list of string หรือไม่</a:t>
            </a:r>
            <a:endParaRPr b="1" sz="1400">
              <a:solidFill>
                <a:srgbClr val="000000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338" name="Google Shape;338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9" name="Google Shape;339;p35"/>
          <p:cNvSpPr txBox="1"/>
          <p:nvPr/>
        </p:nvSpPr>
        <p:spPr>
          <a:xfrm>
            <a:off x="0" y="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ai Jamjuree"/>
                <a:ea typeface="Bai Jamjuree"/>
                <a:cs typeface="Bai Jamjuree"/>
                <a:sym typeface="Bai Jamjuree"/>
              </a:rPr>
              <a:t>Completeness</a:t>
            </a:r>
            <a:endParaRPr/>
          </a:p>
        </p:txBody>
      </p:sp>
      <p:grpSp>
        <p:nvGrpSpPr>
          <p:cNvPr id="340" name="Google Shape;340;p35"/>
          <p:cNvGrpSpPr/>
          <p:nvPr/>
        </p:nvGrpSpPr>
        <p:grpSpPr>
          <a:xfrm>
            <a:off x="1384739" y="3016775"/>
            <a:ext cx="2136811" cy="1886100"/>
            <a:chOff x="2235489" y="3080450"/>
            <a:chExt cx="2136811" cy="1886100"/>
          </a:xfrm>
        </p:grpSpPr>
        <p:pic>
          <p:nvPicPr>
            <p:cNvPr id="341" name="Google Shape;341;p35"/>
            <p:cNvPicPr preferRelativeResize="0"/>
            <p:nvPr/>
          </p:nvPicPr>
          <p:blipFill rotWithShape="1">
            <a:blip r:embed="rId3">
              <a:alphaModFix/>
            </a:blip>
            <a:srcRect b="72589" l="0" r="0" t="0"/>
            <a:stretch/>
          </p:blipFill>
          <p:spPr>
            <a:xfrm>
              <a:off x="2235489" y="3132900"/>
              <a:ext cx="2073936" cy="910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35"/>
            <p:cNvPicPr preferRelativeResize="0"/>
            <p:nvPr/>
          </p:nvPicPr>
          <p:blipFill rotWithShape="1">
            <a:blip r:embed="rId3">
              <a:alphaModFix/>
            </a:blip>
            <a:srcRect b="0" l="0" r="0" t="73561"/>
            <a:stretch/>
          </p:blipFill>
          <p:spPr>
            <a:xfrm>
              <a:off x="2235500" y="4043575"/>
              <a:ext cx="2073926" cy="86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" name="Google Shape;343;p35"/>
            <p:cNvSpPr/>
            <p:nvPr/>
          </p:nvSpPr>
          <p:spPr>
            <a:xfrm>
              <a:off x="3316000" y="3080450"/>
              <a:ext cx="1056300" cy="18861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35"/>
          <p:cNvSpPr/>
          <p:nvPr/>
        </p:nvSpPr>
        <p:spPr>
          <a:xfrm>
            <a:off x="268850" y="2348900"/>
            <a:ext cx="1075472" cy="1726227"/>
          </a:xfrm>
          <a:custGeom>
            <a:rect b="b" l="l" r="r" t="t"/>
            <a:pathLst>
              <a:path extrusionOk="0" h="60863" w="39030">
                <a:moveTo>
                  <a:pt x="4221" y="0"/>
                </a:moveTo>
                <a:cubicBezTo>
                  <a:pt x="3891" y="9292"/>
                  <a:pt x="-3561" y="45987"/>
                  <a:pt x="2240" y="55750"/>
                </a:cubicBezTo>
                <a:cubicBezTo>
                  <a:pt x="8042" y="65513"/>
                  <a:pt x="32898" y="58108"/>
                  <a:pt x="39030" y="58580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  <p:grpSp>
        <p:nvGrpSpPr>
          <p:cNvPr id="345" name="Google Shape;345;p35"/>
          <p:cNvGrpSpPr/>
          <p:nvPr/>
        </p:nvGrpSpPr>
        <p:grpSpPr>
          <a:xfrm>
            <a:off x="4653093" y="1301554"/>
            <a:ext cx="4085032" cy="3670971"/>
            <a:chOff x="4653093" y="1301554"/>
            <a:chExt cx="4085032" cy="3670971"/>
          </a:xfrm>
        </p:grpSpPr>
        <p:grpSp>
          <p:nvGrpSpPr>
            <p:cNvPr id="346" name="Google Shape;346;p35"/>
            <p:cNvGrpSpPr/>
            <p:nvPr/>
          </p:nvGrpSpPr>
          <p:grpSpPr>
            <a:xfrm>
              <a:off x="4653093" y="2136475"/>
              <a:ext cx="4085031" cy="2836050"/>
              <a:chOff x="4653093" y="1603075"/>
              <a:chExt cx="4085031" cy="2836050"/>
            </a:xfrm>
          </p:grpSpPr>
          <p:pic>
            <p:nvPicPr>
              <p:cNvPr id="347" name="Google Shape;347;p3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653093" y="1603075"/>
                <a:ext cx="4085031" cy="28360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8" name="Google Shape;348;p35"/>
              <p:cNvSpPr/>
              <p:nvPr/>
            </p:nvSpPr>
            <p:spPr>
              <a:xfrm>
                <a:off x="5625700" y="2652125"/>
                <a:ext cx="2160000" cy="1265700"/>
              </a:xfrm>
              <a:prstGeom prst="rect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349" name="Google Shape;349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53100" y="1301554"/>
              <a:ext cx="4085025" cy="91112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7EC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/>
          <p:nvPr>
            <p:ph type="title"/>
          </p:nvPr>
        </p:nvSpPr>
        <p:spPr>
          <a:xfrm>
            <a:off x="727350" y="283600"/>
            <a:ext cx="7689300" cy="10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Does each functional requirement specify input and output, 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as well as function, as appropriate?</a:t>
            </a:r>
            <a:endParaRPr sz="2800"/>
          </a:p>
        </p:txBody>
      </p:sp>
      <p:sp>
        <p:nvSpPr>
          <p:cNvPr id="355" name="Google Shape;355;p36"/>
          <p:cNvSpPr txBox="1"/>
          <p:nvPr>
            <p:ph idx="1" type="body"/>
          </p:nvPr>
        </p:nvSpPr>
        <p:spPr>
          <a:xfrm>
            <a:off x="619725" y="1629050"/>
            <a:ext cx="3128100" cy="11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Bai Jamjuree"/>
                <a:ea typeface="Bai Jamjuree"/>
                <a:cs typeface="Bai Jamjuree"/>
                <a:sym typeface="Bai Jamjuree"/>
              </a:rPr>
              <a:t>* FR4-1 Appt Place คือ String/40 มีความยาวเพียงพอหรือไม่ (อาจจะเป็นที่รู้กันระหว่างผู้นัดและผู้ถูกนัดอยู่แล้ว จึงไม่ต้องยาวมากหรือไม่)</a:t>
            </a:r>
            <a:endParaRPr sz="1400">
              <a:solidFill>
                <a:srgbClr val="000000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Bai Jamjuree"/>
                <a:ea typeface="Bai Jamjuree"/>
                <a:cs typeface="Bai Jamjuree"/>
                <a:sym typeface="Bai Jamjuree"/>
              </a:rPr>
              <a:t>* 4.f ไม่มีใน details of requirements</a:t>
            </a:r>
            <a:endParaRPr sz="1400">
              <a:solidFill>
                <a:srgbClr val="000000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356" name="Google Shape;356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7" name="Google Shape;3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401" y="3631650"/>
            <a:ext cx="3402750" cy="2478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8" name="Google Shape;358;p36"/>
          <p:cNvSpPr txBox="1"/>
          <p:nvPr/>
        </p:nvSpPr>
        <p:spPr>
          <a:xfrm>
            <a:off x="0" y="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ai Jamjuree"/>
                <a:ea typeface="Bai Jamjuree"/>
                <a:cs typeface="Bai Jamjuree"/>
                <a:sym typeface="Bai Jamjuree"/>
              </a:rPr>
              <a:t>Completeness</a:t>
            </a:r>
            <a:endParaRPr/>
          </a:p>
        </p:txBody>
      </p:sp>
      <p:grpSp>
        <p:nvGrpSpPr>
          <p:cNvPr id="359" name="Google Shape;359;p36"/>
          <p:cNvGrpSpPr/>
          <p:nvPr/>
        </p:nvGrpSpPr>
        <p:grpSpPr>
          <a:xfrm>
            <a:off x="4250175" y="1478374"/>
            <a:ext cx="4109849" cy="2663574"/>
            <a:chOff x="4250175" y="1478374"/>
            <a:chExt cx="4109849" cy="2663574"/>
          </a:xfrm>
        </p:grpSpPr>
        <p:pic>
          <p:nvPicPr>
            <p:cNvPr id="360" name="Google Shape;360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50175" y="1478374"/>
              <a:ext cx="4109849" cy="26635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" name="Google Shape;361;p36"/>
            <p:cNvSpPr/>
            <p:nvPr/>
          </p:nvSpPr>
          <p:spPr>
            <a:xfrm>
              <a:off x="5244700" y="2812850"/>
              <a:ext cx="1236000" cy="12759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7"/>
          <p:cNvSpPr/>
          <p:nvPr/>
        </p:nvSpPr>
        <p:spPr>
          <a:xfrm>
            <a:off x="1232550" y="870225"/>
            <a:ext cx="6678900" cy="352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7"/>
          <p:cNvSpPr txBox="1"/>
          <p:nvPr>
            <p:ph type="title"/>
          </p:nvPr>
        </p:nvSpPr>
        <p:spPr>
          <a:xfrm>
            <a:off x="727350" y="283600"/>
            <a:ext cx="76893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Are the requirements free of duplication and conflict with other requirements?</a:t>
            </a:r>
            <a:endParaRPr sz="2800"/>
          </a:p>
        </p:txBody>
      </p:sp>
      <p:sp>
        <p:nvSpPr>
          <p:cNvPr id="368" name="Google Shape;368;p37"/>
          <p:cNvSpPr txBox="1"/>
          <p:nvPr>
            <p:ph idx="1" type="body"/>
          </p:nvPr>
        </p:nvSpPr>
        <p:spPr>
          <a:xfrm>
            <a:off x="727350" y="4023850"/>
            <a:ext cx="7689300" cy="87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Bai Jamjuree"/>
                <a:ea typeface="Bai Jamjuree"/>
                <a:cs typeface="Bai Jamjuree"/>
                <a:sym typeface="Bai Jamjuree"/>
              </a:rPr>
              <a:t>* </a:t>
            </a:r>
            <a:r>
              <a:rPr lang="en" sz="1600">
                <a:solidFill>
                  <a:srgbClr val="000000"/>
                </a:solidFill>
                <a:latin typeface="Bai Jamjuree"/>
                <a:ea typeface="Bai Jamjuree"/>
                <a:cs typeface="Bai Jamjuree"/>
                <a:sym typeface="Bai Jamjuree"/>
              </a:rPr>
              <a:t>จำเป็นต้องแยก </a:t>
            </a:r>
            <a:r>
              <a:rPr lang="en" sz="1600">
                <a:solidFill>
                  <a:srgbClr val="000000"/>
                </a:solidFill>
                <a:latin typeface="Bai Jamjuree"/>
                <a:ea typeface="Bai Jamjuree"/>
                <a:cs typeface="Bai Jamjuree"/>
                <a:sym typeface="Bai Jamjuree"/>
              </a:rPr>
              <a:t>1.a และ 1.b, 2.a และ 2.b, 6.c และ 6.d หรือไม่</a:t>
            </a:r>
            <a:endParaRPr sz="1600">
              <a:solidFill>
                <a:srgbClr val="000000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grpSp>
        <p:nvGrpSpPr>
          <p:cNvPr id="369" name="Google Shape;369;p37"/>
          <p:cNvGrpSpPr/>
          <p:nvPr/>
        </p:nvGrpSpPr>
        <p:grpSpPr>
          <a:xfrm>
            <a:off x="1806260" y="914507"/>
            <a:ext cx="5531485" cy="2820743"/>
            <a:chOff x="3920095" y="1629045"/>
            <a:chExt cx="4810405" cy="2453034"/>
          </a:xfrm>
        </p:grpSpPr>
        <p:pic>
          <p:nvPicPr>
            <p:cNvPr id="370" name="Google Shape;370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20095" y="1629045"/>
              <a:ext cx="4810400" cy="12126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20100" y="2841700"/>
              <a:ext cx="4810400" cy="8785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37"/>
            <p:cNvPicPr preferRelativeResize="0"/>
            <p:nvPr/>
          </p:nvPicPr>
          <p:blipFill rotWithShape="1">
            <a:blip r:embed="rId5">
              <a:alphaModFix/>
            </a:blip>
            <a:srcRect b="60525" l="0" r="0" t="0"/>
            <a:stretch/>
          </p:blipFill>
          <p:spPr>
            <a:xfrm>
              <a:off x="3920108" y="3720243"/>
              <a:ext cx="4810266" cy="36183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3" name="Google Shape;373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4" name="Google Shape;37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29575" y="3735250"/>
            <a:ext cx="5208175" cy="57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7"/>
          <p:cNvSpPr txBox="1"/>
          <p:nvPr/>
        </p:nvSpPr>
        <p:spPr>
          <a:xfrm>
            <a:off x="0" y="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ai Jamjuree"/>
                <a:ea typeface="Bai Jamjuree"/>
                <a:cs typeface="Bai Jamjuree"/>
                <a:sym typeface="Bai Jamjuree"/>
              </a:rPr>
              <a:t>Consistency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8"/>
          <p:cNvSpPr txBox="1"/>
          <p:nvPr>
            <p:ph type="title"/>
          </p:nvPr>
        </p:nvSpPr>
        <p:spPr>
          <a:xfrm>
            <a:off x="727350" y="283600"/>
            <a:ext cx="76893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Are the requirements free of duplication and conflict with other requirements?</a:t>
            </a:r>
            <a:endParaRPr sz="2800"/>
          </a:p>
        </p:txBody>
      </p:sp>
      <p:pic>
        <p:nvPicPr>
          <p:cNvPr id="381" name="Google Shape;3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25" y="1010875"/>
            <a:ext cx="6180300" cy="117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6226" y="1981393"/>
            <a:ext cx="4373226" cy="3011558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4" name="Google Shape;384;p38"/>
          <p:cNvSpPr txBox="1"/>
          <p:nvPr/>
        </p:nvSpPr>
        <p:spPr>
          <a:xfrm>
            <a:off x="300025" y="2504650"/>
            <a:ext cx="3370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Bai Jamjuree"/>
                <a:ea typeface="Bai Jamjuree"/>
                <a:cs typeface="Bai Jamjuree"/>
                <a:sym typeface="Bai Jamjuree"/>
              </a:rPr>
              <a:t>* 8.a เขียนว่า rating from 0 to 5 แต่ FR8-1 valid value คือ 1 to 5</a:t>
            </a:r>
            <a:endParaRPr sz="1600"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385" name="Google Shape;385;p38"/>
          <p:cNvSpPr/>
          <p:nvPr/>
        </p:nvSpPr>
        <p:spPr>
          <a:xfrm>
            <a:off x="4181300" y="1613100"/>
            <a:ext cx="548700" cy="297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8"/>
          <p:cNvSpPr/>
          <p:nvPr/>
        </p:nvSpPr>
        <p:spPr>
          <a:xfrm>
            <a:off x="6654300" y="2777200"/>
            <a:ext cx="654300" cy="364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8"/>
          <p:cNvSpPr txBox="1"/>
          <p:nvPr/>
        </p:nvSpPr>
        <p:spPr>
          <a:xfrm>
            <a:off x="0" y="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ai Jamjuree"/>
                <a:ea typeface="Bai Jamjuree"/>
                <a:cs typeface="Bai Jamjuree"/>
                <a:sym typeface="Bai Jamjuree"/>
              </a:rPr>
              <a:t>Consistency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9"/>
          <p:cNvSpPr txBox="1"/>
          <p:nvPr>
            <p:ph type="title"/>
          </p:nvPr>
        </p:nvSpPr>
        <p:spPr>
          <a:xfrm>
            <a:off x="727350" y="283600"/>
            <a:ext cx="76893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Are the requirements free of duplication and conflict with other requirements?</a:t>
            </a:r>
            <a:endParaRPr sz="2800"/>
          </a:p>
        </p:txBody>
      </p:sp>
      <p:sp>
        <p:nvSpPr>
          <p:cNvPr id="393" name="Google Shape;393;p39"/>
          <p:cNvSpPr txBox="1"/>
          <p:nvPr>
            <p:ph idx="1" type="body"/>
          </p:nvPr>
        </p:nvSpPr>
        <p:spPr>
          <a:xfrm>
            <a:off x="435900" y="3939825"/>
            <a:ext cx="8272200" cy="9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Bai Jamjuree"/>
                <a:ea typeface="Bai Jamjuree"/>
                <a:cs typeface="Bai Jamjuree"/>
                <a:sym typeface="Bai Jamjuree"/>
              </a:rPr>
              <a:t>* FR1-1 (create account) บอกว่า username มีความยาว 1-45 chars และ password 6-45 chars </a:t>
            </a:r>
            <a:endParaRPr sz="1500">
              <a:solidFill>
                <a:srgbClr val="000000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Bai Jamjuree"/>
                <a:ea typeface="Bai Jamjuree"/>
                <a:cs typeface="Bai Jamjuree"/>
                <a:sym typeface="Bai Jamjuree"/>
              </a:rPr>
              <a:t>แต่ FR2-1 (login) บอกว่า username มีความยาว 1-20 chars และ password 1-20 chars</a:t>
            </a:r>
            <a:endParaRPr sz="1500">
              <a:solidFill>
                <a:srgbClr val="000000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394" name="Google Shape;394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95" name="Google Shape;395;p39"/>
          <p:cNvGrpSpPr/>
          <p:nvPr/>
        </p:nvGrpSpPr>
        <p:grpSpPr>
          <a:xfrm>
            <a:off x="215389" y="1074199"/>
            <a:ext cx="8713221" cy="2705926"/>
            <a:chOff x="136351" y="914499"/>
            <a:chExt cx="8713221" cy="2705926"/>
          </a:xfrm>
        </p:grpSpPr>
        <p:pic>
          <p:nvPicPr>
            <p:cNvPr id="396" name="Google Shape;396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6351" y="914500"/>
              <a:ext cx="3783176" cy="2705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7" name="Google Shape;397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64500" y="914499"/>
              <a:ext cx="4885072" cy="2705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8" name="Google Shape;398;p39"/>
            <p:cNvSpPr/>
            <p:nvPr/>
          </p:nvSpPr>
          <p:spPr>
            <a:xfrm>
              <a:off x="2080050" y="1259350"/>
              <a:ext cx="520500" cy="5376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2079925" y="2302950"/>
              <a:ext cx="520500" cy="5376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6534025" y="1376375"/>
              <a:ext cx="548700" cy="6531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6534025" y="2686398"/>
              <a:ext cx="548700" cy="6531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2" name="Google Shape;402;p39"/>
            <p:cNvCxnSpPr>
              <a:stCxn id="398" idx="3"/>
              <a:endCxn id="400" idx="1"/>
            </p:cNvCxnSpPr>
            <p:nvPr/>
          </p:nvCxnSpPr>
          <p:spPr>
            <a:xfrm>
              <a:off x="2600550" y="1528150"/>
              <a:ext cx="3933600" cy="1749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3" name="Google Shape;403;p39"/>
            <p:cNvCxnSpPr>
              <a:stCxn id="399" idx="3"/>
              <a:endCxn id="401" idx="1"/>
            </p:cNvCxnSpPr>
            <p:nvPr/>
          </p:nvCxnSpPr>
          <p:spPr>
            <a:xfrm>
              <a:off x="2600425" y="2571750"/>
              <a:ext cx="3933600" cy="4413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04" name="Google Shape;404;p39"/>
          <p:cNvSpPr txBox="1"/>
          <p:nvPr/>
        </p:nvSpPr>
        <p:spPr>
          <a:xfrm>
            <a:off x="0" y="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ai Jamjuree"/>
                <a:ea typeface="Bai Jamjuree"/>
                <a:cs typeface="Bai Jamjuree"/>
                <a:sym typeface="Bai Jamjuree"/>
              </a:rPr>
              <a:t>Consistency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7EC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0"/>
          <p:cNvSpPr txBox="1"/>
          <p:nvPr>
            <p:ph type="title"/>
          </p:nvPr>
        </p:nvSpPr>
        <p:spPr>
          <a:xfrm>
            <a:off x="727350" y="283600"/>
            <a:ext cx="7689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Is each requirement written in consistent, clear, concise language?</a:t>
            </a:r>
            <a:endParaRPr sz="2800"/>
          </a:p>
        </p:txBody>
      </p:sp>
      <p:sp>
        <p:nvSpPr>
          <p:cNvPr id="410" name="Google Shape;410;p40"/>
          <p:cNvSpPr txBox="1"/>
          <p:nvPr>
            <p:ph idx="1" type="body"/>
          </p:nvPr>
        </p:nvSpPr>
        <p:spPr>
          <a:xfrm>
            <a:off x="772125" y="1279900"/>
            <a:ext cx="3128100" cy="11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Bai Jamjuree"/>
                <a:ea typeface="Bai Jamjuree"/>
                <a:cs typeface="Bai Jamjuree"/>
                <a:sym typeface="Bai Jamjuree"/>
              </a:rPr>
              <a:t>มีบางส่วนที่อธิบายยังไม่ค่อยชัดเจน</a:t>
            </a:r>
            <a:endParaRPr sz="1400">
              <a:solidFill>
                <a:srgbClr val="000000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i Jamjuree"/>
              <a:buChar char="●"/>
            </a:pPr>
            <a:r>
              <a:rPr lang="en" sz="1400">
                <a:solidFill>
                  <a:srgbClr val="000000"/>
                </a:solidFill>
                <a:latin typeface="Bai Jamjuree"/>
                <a:ea typeface="Bai Jamjuree"/>
                <a:cs typeface="Bai Jamjuree"/>
                <a:sym typeface="Bai Jamjuree"/>
              </a:rPr>
              <a:t>FR1-3 format value เป็น Date แต่ valid value คือ Day</a:t>
            </a:r>
            <a:endParaRPr sz="1400">
              <a:solidFill>
                <a:srgbClr val="000000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i Jamjuree"/>
              <a:buChar char="●"/>
            </a:pPr>
            <a:r>
              <a:rPr lang="en" sz="1400">
                <a:solidFill>
                  <a:srgbClr val="000000"/>
                </a:solidFill>
                <a:latin typeface="Bai Jamjuree"/>
                <a:ea typeface="Bai Jamjuree"/>
                <a:cs typeface="Bai Jamjuree"/>
                <a:sym typeface="Bai Jamjuree"/>
              </a:rPr>
              <a:t>FR4-1 the </a:t>
            </a:r>
            <a:r>
              <a:rPr b="1" lang="en" sz="1400">
                <a:solidFill>
                  <a:srgbClr val="000000"/>
                </a:solidFill>
                <a:latin typeface="Bai Jamjuree"/>
                <a:ea typeface="Bai Jamjuree"/>
                <a:cs typeface="Bai Jamjuree"/>
                <a:sym typeface="Bai Jamjuree"/>
              </a:rPr>
              <a:t>person</a:t>
            </a:r>
            <a:r>
              <a:rPr lang="en" sz="1400">
                <a:solidFill>
                  <a:srgbClr val="000000"/>
                </a:solidFill>
                <a:latin typeface="Bai Jamjuree"/>
                <a:ea typeface="Bai Jamjuree"/>
                <a:cs typeface="Bai Jamjuree"/>
                <a:sym typeface="Bai Jamjuree"/>
              </a:rPr>
              <a:t> ต้องการจะหมายถึง patients ใช่หรือไม่</a:t>
            </a:r>
            <a:endParaRPr sz="1400">
              <a:solidFill>
                <a:srgbClr val="000000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i Jamjuree"/>
              <a:buChar char="●"/>
            </a:pPr>
            <a:r>
              <a:rPr lang="en" sz="1400">
                <a:solidFill>
                  <a:srgbClr val="000000"/>
                </a:solidFill>
                <a:latin typeface="Bai Jamjuree"/>
                <a:ea typeface="Bai Jamjuree"/>
                <a:cs typeface="Bai Jamjuree"/>
                <a:sym typeface="Bai Jamjuree"/>
              </a:rPr>
              <a:t>FR4-2 valid input ‘E’ คืออะไร </a:t>
            </a:r>
            <a:endParaRPr sz="1400">
              <a:solidFill>
                <a:srgbClr val="000000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411" name="Google Shape;411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2" name="Google Shape;412;p40"/>
          <p:cNvSpPr txBox="1"/>
          <p:nvPr/>
        </p:nvSpPr>
        <p:spPr>
          <a:xfrm>
            <a:off x="0" y="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ai Jamjuree"/>
                <a:ea typeface="Bai Jamjuree"/>
                <a:cs typeface="Bai Jamjuree"/>
                <a:sym typeface="Bai Jamjuree"/>
              </a:rPr>
              <a:t>Consistency</a:t>
            </a:r>
            <a:endParaRPr/>
          </a:p>
        </p:txBody>
      </p:sp>
      <p:pic>
        <p:nvPicPr>
          <p:cNvPr id="413" name="Google Shape;41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230" y="3138300"/>
            <a:ext cx="3448050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7550" y="910350"/>
            <a:ext cx="1545425" cy="392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5375" y="1195875"/>
            <a:ext cx="2826225" cy="1925289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0"/>
          <p:cNvSpPr/>
          <p:nvPr/>
        </p:nvSpPr>
        <p:spPr>
          <a:xfrm>
            <a:off x="1704925" y="3215025"/>
            <a:ext cx="520500" cy="327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0"/>
          <p:cNvSpPr/>
          <p:nvPr/>
        </p:nvSpPr>
        <p:spPr>
          <a:xfrm>
            <a:off x="2677450" y="3849050"/>
            <a:ext cx="383100" cy="278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0"/>
          <p:cNvSpPr/>
          <p:nvPr/>
        </p:nvSpPr>
        <p:spPr>
          <a:xfrm>
            <a:off x="5031100" y="3476325"/>
            <a:ext cx="440100" cy="278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0"/>
          <p:cNvSpPr/>
          <p:nvPr/>
        </p:nvSpPr>
        <p:spPr>
          <a:xfrm>
            <a:off x="8657475" y="1409025"/>
            <a:ext cx="196800" cy="278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0" name="Google Shape;420;p40"/>
          <p:cNvCxnSpPr>
            <a:stCxn id="416" idx="3"/>
            <a:endCxn id="417" idx="1"/>
          </p:cNvCxnSpPr>
          <p:nvPr/>
        </p:nvCxnSpPr>
        <p:spPr>
          <a:xfrm>
            <a:off x="2225425" y="3378825"/>
            <a:ext cx="452100" cy="609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7EC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1"/>
          <p:cNvSpPr txBox="1"/>
          <p:nvPr>
            <p:ph type="title"/>
          </p:nvPr>
        </p:nvSpPr>
        <p:spPr>
          <a:xfrm>
            <a:off x="727350" y="283600"/>
            <a:ext cx="7689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Is each requirement written in consistent, clear, concise language?</a:t>
            </a:r>
            <a:endParaRPr sz="2800"/>
          </a:p>
        </p:txBody>
      </p:sp>
      <p:sp>
        <p:nvSpPr>
          <p:cNvPr id="426" name="Google Shape;426;p41"/>
          <p:cNvSpPr txBox="1"/>
          <p:nvPr>
            <p:ph idx="1" type="body"/>
          </p:nvPr>
        </p:nvSpPr>
        <p:spPr>
          <a:xfrm>
            <a:off x="1879950" y="3645475"/>
            <a:ext cx="5384100" cy="99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Bai Jamjuree"/>
                <a:ea typeface="Bai Jamjuree"/>
                <a:cs typeface="Bai Jamjuree"/>
                <a:sym typeface="Bai Jamjuree"/>
              </a:rPr>
              <a:t>* FR1-2 ใช้คำว่า PAN แต่ FR5-1 ใช้คำว่า credit card number </a:t>
            </a:r>
            <a:endParaRPr sz="1600">
              <a:solidFill>
                <a:srgbClr val="000000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Bai Jamjuree"/>
                <a:ea typeface="Bai Jamjuree"/>
                <a:cs typeface="Bai Jamjuree"/>
                <a:sym typeface="Bai Jamjuree"/>
              </a:rPr>
              <a:t>(ควรใช้คำเดียวกันเพื่อป้องกันความสับสน)</a:t>
            </a:r>
            <a:endParaRPr sz="1600">
              <a:solidFill>
                <a:srgbClr val="000000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427" name="Google Shape;427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8" name="Google Shape;428;p41"/>
          <p:cNvSpPr txBox="1"/>
          <p:nvPr/>
        </p:nvSpPr>
        <p:spPr>
          <a:xfrm>
            <a:off x="0" y="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ai Jamjuree"/>
                <a:ea typeface="Bai Jamjuree"/>
                <a:cs typeface="Bai Jamjuree"/>
                <a:sym typeface="Bai Jamjuree"/>
              </a:rPr>
              <a:t>Consistency</a:t>
            </a:r>
            <a:endParaRPr/>
          </a:p>
        </p:txBody>
      </p:sp>
      <p:grpSp>
        <p:nvGrpSpPr>
          <p:cNvPr id="429" name="Google Shape;429;p41"/>
          <p:cNvGrpSpPr/>
          <p:nvPr/>
        </p:nvGrpSpPr>
        <p:grpSpPr>
          <a:xfrm>
            <a:off x="891575" y="1407775"/>
            <a:ext cx="7360851" cy="2093825"/>
            <a:chOff x="1005300" y="1110625"/>
            <a:chExt cx="7360851" cy="2093825"/>
          </a:xfrm>
        </p:grpSpPr>
        <p:pic>
          <p:nvPicPr>
            <p:cNvPr id="430" name="Google Shape;430;p41"/>
            <p:cNvPicPr preferRelativeResize="0"/>
            <p:nvPr/>
          </p:nvPicPr>
          <p:blipFill rotWithShape="1">
            <a:blip r:embed="rId3">
              <a:alphaModFix/>
            </a:blip>
            <a:srcRect b="19491" l="0" r="46564" t="0"/>
            <a:stretch/>
          </p:blipFill>
          <p:spPr>
            <a:xfrm>
              <a:off x="1005300" y="1110625"/>
              <a:ext cx="2235549" cy="209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1" name="Google Shape;431;p41"/>
            <p:cNvPicPr preferRelativeResize="0"/>
            <p:nvPr/>
          </p:nvPicPr>
          <p:blipFill rotWithShape="1">
            <a:blip r:embed="rId4">
              <a:alphaModFix/>
            </a:blip>
            <a:srcRect b="4570" l="1802" r="2301" t="4196"/>
            <a:stretch/>
          </p:blipFill>
          <p:spPr>
            <a:xfrm>
              <a:off x="3450250" y="1110625"/>
              <a:ext cx="4915901" cy="2093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2" name="Google Shape;432;p41"/>
            <p:cNvSpPr/>
            <p:nvPr/>
          </p:nvSpPr>
          <p:spPr>
            <a:xfrm>
              <a:off x="2084700" y="1711475"/>
              <a:ext cx="345900" cy="2094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1"/>
            <p:cNvSpPr/>
            <p:nvPr/>
          </p:nvSpPr>
          <p:spPr>
            <a:xfrm>
              <a:off x="4714850" y="1110625"/>
              <a:ext cx="601500" cy="7071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902" y="2101575"/>
            <a:ext cx="3425650" cy="14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2"/>
          <p:cNvSpPr txBox="1"/>
          <p:nvPr>
            <p:ph type="title"/>
          </p:nvPr>
        </p:nvSpPr>
        <p:spPr>
          <a:xfrm>
            <a:off x="727350" y="55000"/>
            <a:ext cx="7689300" cy="10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Does each requirement have only one interpretation? </a:t>
            </a:r>
            <a:br>
              <a:rPr lang="en" sz="2800"/>
            </a:br>
            <a:r>
              <a:rPr lang="en" sz="2800"/>
              <a:t>If a term could have multiple meanings, is it defined?</a:t>
            </a:r>
            <a:endParaRPr sz="2800"/>
          </a:p>
        </p:txBody>
      </p:sp>
      <p:sp>
        <p:nvSpPr>
          <p:cNvPr id="440" name="Google Shape;440;p42"/>
          <p:cNvSpPr txBox="1"/>
          <p:nvPr>
            <p:ph idx="1" type="body"/>
          </p:nvPr>
        </p:nvSpPr>
        <p:spPr>
          <a:xfrm>
            <a:off x="408900" y="1360575"/>
            <a:ext cx="4635600" cy="74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i Jamjuree"/>
              <a:buChar char="●"/>
            </a:pPr>
            <a:r>
              <a:rPr lang="en" sz="1200">
                <a:solidFill>
                  <a:srgbClr val="000000"/>
                </a:solidFill>
                <a:latin typeface="Bai Jamjuree"/>
                <a:ea typeface="Bai Jamjuree"/>
                <a:cs typeface="Bai Jamjuree"/>
                <a:sym typeface="Bai Jamjuree"/>
              </a:rPr>
              <a:t>โดยรวมก็เรียบร้อย และตีความได้ตรงตามที่เขียน</a:t>
            </a:r>
            <a:endParaRPr sz="1200">
              <a:solidFill>
                <a:srgbClr val="000000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i Jamjuree"/>
              <a:buChar char="●"/>
            </a:pPr>
            <a:r>
              <a:rPr lang="en" sz="1200">
                <a:solidFill>
                  <a:srgbClr val="000000"/>
                </a:solidFill>
                <a:latin typeface="Bai Jamjuree"/>
                <a:ea typeface="Bai Jamjuree"/>
                <a:cs typeface="Bai Jamjuree"/>
                <a:sym typeface="Bai Jamjuree"/>
              </a:rPr>
              <a:t>มีบางส่วนที่ใช้คำกำกวมหรือทำให้มีข้อสงสัย เช่น Appointment system หมายถึงระบบส่</a:t>
            </a:r>
            <a:r>
              <a:rPr lang="en" sz="1200">
                <a:solidFill>
                  <a:srgbClr val="000000"/>
                </a:solidFill>
                <a:latin typeface="Bai Jamjuree"/>
                <a:ea typeface="Bai Jamjuree"/>
                <a:cs typeface="Bai Jamjuree"/>
                <a:sym typeface="Bai Jamjuree"/>
              </a:rPr>
              <a:t>วนไหน (ล่าสุดที่ทราบมา หมายถึง </a:t>
            </a:r>
            <a:br>
              <a:rPr lang="en" sz="1200">
                <a:solidFill>
                  <a:srgbClr val="000000"/>
                </a:solidFill>
                <a:latin typeface="Bai Jamjuree"/>
                <a:ea typeface="Bai Jamjuree"/>
                <a:cs typeface="Bai Jamjuree"/>
                <a:sym typeface="Bai Jamjuree"/>
              </a:rPr>
            </a:br>
            <a:r>
              <a:rPr lang="en" sz="1200">
                <a:solidFill>
                  <a:srgbClr val="000000"/>
                </a:solidFill>
                <a:latin typeface="Bai Jamjuree"/>
                <a:ea typeface="Bai Jamjuree"/>
                <a:cs typeface="Bai Jamjuree"/>
                <a:sym typeface="Bai Jamjuree"/>
              </a:rPr>
              <a:t>ระบบออกใบนัดไปโรงพยาบาล)</a:t>
            </a:r>
            <a:endParaRPr sz="1200">
              <a:solidFill>
                <a:srgbClr val="000000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441" name="Google Shape;441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2" name="Google Shape;442;p42"/>
          <p:cNvSpPr txBox="1"/>
          <p:nvPr/>
        </p:nvSpPr>
        <p:spPr>
          <a:xfrm>
            <a:off x="0" y="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ai Jamjuree"/>
                <a:ea typeface="Bai Jamjuree"/>
                <a:cs typeface="Bai Jamjuree"/>
                <a:sym typeface="Bai Jamjuree"/>
              </a:rPr>
              <a:t>Clarity</a:t>
            </a:r>
            <a:endParaRPr/>
          </a:p>
        </p:txBody>
      </p:sp>
      <p:grpSp>
        <p:nvGrpSpPr>
          <p:cNvPr id="443" name="Google Shape;443;p42"/>
          <p:cNvGrpSpPr/>
          <p:nvPr/>
        </p:nvGrpSpPr>
        <p:grpSpPr>
          <a:xfrm>
            <a:off x="2133750" y="2775825"/>
            <a:ext cx="3193800" cy="2248200"/>
            <a:chOff x="294275" y="2238125"/>
            <a:chExt cx="3193800" cy="2248200"/>
          </a:xfrm>
        </p:grpSpPr>
        <p:pic>
          <p:nvPicPr>
            <p:cNvPr id="444" name="Google Shape;444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4275" y="2238125"/>
              <a:ext cx="3193800" cy="1790993"/>
            </a:xfrm>
            <a:prstGeom prst="rect">
              <a:avLst/>
            </a:prstGeom>
            <a:noFill/>
            <a:ln cap="flat" cmpd="sng" w="381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445" name="Google Shape;445;p42"/>
            <p:cNvSpPr txBox="1"/>
            <p:nvPr/>
          </p:nvSpPr>
          <p:spPr>
            <a:xfrm>
              <a:off x="294275" y="3993725"/>
              <a:ext cx="3193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Bai Jamjuree"/>
                  <a:ea typeface="Bai Jamjuree"/>
                  <a:cs typeface="Bai Jamjuree"/>
                  <a:sym typeface="Bai Jamjuree"/>
                </a:rPr>
                <a:t>Physician SSN คืออะไร (เนื่องจากระบบ Based on Thailand ควรใช้คำว่า Citizen ID / National ID มากกว่า)</a:t>
              </a:r>
              <a:endParaRPr/>
            </a:p>
          </p:txBody>
        </p:sp>
      </p:grpSp>
      <p:grpSp>
        <p:nvGrpSpPr>
          <p:cNvPr id="446" name="Google Shape;446;p42"/>
          <p:cNvGrpSpPr/>
          <p:nvPr/>
        </p:nvGrpSpPr>
        <p:grpSpPr>
          <a:xfrm>
            <a:off x="5467675" y="1939849"/>
            <a:ext cx="3637800" cy="3084176"/>
            <a:chOff x="4778850" y="1402149"/>
            <a:chExt cx="3637800" cy="3084176"/>
          </a:xfrm>
        </p:grpSpPr>
        <p:sp>
          <p:nvSpPr>
            <p:cNvPr id="447" name="Google Shape;447;p42"/>
            <p:cNvSpPr txBox="1"/>
            <p:nvPr/>
          </p:nvSpPr>
          <p:spPr>
            <a:xfrm>
              <a:off x="4778850" y="4147625"/>
              <a:ext cx="3637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Bai Jamjuree"/>
                  <a:ea typeface="Bai Jamjuree"/>
                  <a:cs typeface="Bai Jamjuree"/>
                  <a:sym typeface="Bai Jamjuree"/>
                </a:rPr>
                <a:t>FR3-1 Sort physicians list ควรเปลี่ยนชื่อเป็น Filter หรือไม่</a:t>
              </a:r>
              <a:endParaRPr/>
            </a:p>
          </p:txBody>
        </p:sp>
        <p:pic>
          <p:nvPicPr>
            <p:cNvPr id="448" name="Google Shape;448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78852" y="1402149"/>
              <a:ext cx="3637723" cy="2735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9" name="Google Shape;449;p42"/>
          <p:cNvSpPr/>
          <p:nvPr/>
        </p:nvSpPr>
        <p:spPr>
          <a:xfrm>
            <a:off x="6395775" y="3388550"/>
            <a:ext cx="495300" cy="468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2"/>
          <p:cNvSpPr/>
          <p:nvPr/>
        </p:nvSpPr>
        <p:spPr>
          <a:xfrm>
            <a:off x="2133750" y="2879338"/>
            <a:ext cx="495300" cy="393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2"/>
          <p:cNvSpPr/>
          <p:nvPr/>
        </p:nvSpPr>
        <p:spPr>
          <a:xfrm>
            <a:off x="312250" y="2101575"/>
            <a:ext cx="1102800" cy="231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074" y="1096600"/>
            <a:ext cx="4506575" cy="18493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3"/>
          <p:cNvSpPr txBox="1"/>
          <p:nvPr>
            <p:ph idx="1" type="body"/>
          </p:nvPr>
        </p:nvSpPr>
        <p:spPr>
          <a:xfrm>
            <a:off x="512555" y="2945950"/>
            <a:ext cx="27633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Bai Jamjuree"/>
                <a:ea typeface="Bai Jamjuree"/>
                <a:cs typeface="Bai Jamjuree"/>
                <a:sym typeface="Bai Jamjuree"/>
              </a:rPr>
              <a:t>4.b, 4.c, 4.d แตกต่างกันอย่างไร</a:t>
            </a:r>
            <a:endParaRPr sz="1400">
              <a:solidFill>
                <a:srgbClr val="000000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458" name="Google Shape;458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9" name="Google Shape;459;p43"/>
          <p:cNvSpPr txBox="1"/>
          <p:nvPr/>
        </p:nvSpPr>
        <p:spPr>
          <a:xfrm>
            <a:off x="0" y="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ai Jamjuree"/>
                <a:ea typeface="Bai Jamjuree"/>
                <a:cs typeface="Bai Jamjuree"/>
                <a:sym typeface="Bai Jamjuree"/>
              </a:rPr>
              <a:t>Clarity</a:t>
            </a:r>
            <a:endParaRPr/>
          </a:p>
        </p:txBody>
      </p:sp>
      <p:sp>
        <p:nvSpPr>
          <p:cNvPr id="460" name="Google Shape;460;p43"/>
          <p:cNvSpPr txBox="1"/>
          <p:nvPr>
            <p:ph type="title"/>
          </p:nvPr>
        </p:nvSpPr>
        <p:spPr>
          <a:xfrm>
            <a:off x="727350" y="55000"/>
            <a:ext cx="7689300" cy="10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Does each requirement have only one interpretation? </a:t>
            </a:r>
            <a:br>
              <a:rPr lang="en" sz="2800"/>
            </a:br>
            <a:r>
              <a:rPr lang="en" sz="2800"/>
              <a:t>If a term could have multiple meanings, is it defined?</a:t>
            </a:r>
            <a:endParaRPr sz="2800"/>
          </a:p>
        </p:txBody>
      </p:sp>
      <p:sp>
        <p:nvSpPr>
          <p:cNvPr id="461" name="Google Shape;461;p43"/>
          <p:cNvSpPr/>
          <p:nvPr/>
        </p:nvSpPr>
        <p:spPr>
          <a:xfrm>
            <a:off x="889200" y="1567975"/>
            <a:ext cx="191100" cy="1128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2" name="Google Shape;462;p43"/>
          <p:cNvGrpSpPr/>
          <p:nvPr/>
        </p:nvGrpSpPr>
        <p:grpSpPr>
          <a:xfrm>
            <a:off x="3956174" y="3092025"/>
            <a:ext cx="4600601" cy="1889350"/>
            <a:chOff x="3816049" y="3162775"/>
            <a:chExt cx="4600601" cy="1889350"/>
          </a:xfrm>
        </p:grpSpPr>
        <p:pic>
          <p:nvPicPr>
            <p:cNvPr id="463" name="Google Shape;463;p43"/>
            <p:cNvPicPr preferRelativeResize="0"/>
            <p:nvPr/>
          </p:nvPicPr>
          <p:blipFill rotWithShape="1">
            <a:blip r:embed="rId4">
              <a:alphaModFix/>
            </a:blip>
            <a:srcRect b="0" l="0" r="8475" t="0"/>
            <a:stretch/>
          </p:blipFill>
          <p:spPr>
            <a:xfrm>
              <a:off x="3816049" y="3162775"/>
              <a:ext cx="4600600" cy="59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4" name="Google Shape;464;p43"/>
            <p:cNvPicPr preferRelativeResize="0"/>
            <p:nvPr/>
          </p:nvPicPr>
          <p:blipFill rotWithShape="1">
            <a:blip r:embed="rId5">
              <a:alphaModFix/>
            </a:blip>
            <a:srcRect b="0" l="2248" r="17158" t="0"/>
            <a:stretch/>
          </p:blipFill>
          <p:spPr>
            <a:xfrm>
              <a:off x="3816050" y="3760025"/>
              <a:ext cx="4600600" cy="7098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5" name="Google Shape;465;p43"/>
            <p:cNvSpPr txBox="1"/>
            <p:nvPr/>
          </p:nvSpPr>
          <p:spPr>
            <a:xfrm>
              <a:off x="3816049" y="4436525"/>
              <a:ext cx="4600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Bai Jamjuree"/>
                  <a:ea typeface="Bai Jamjuree"/>
                  <a:cs typeface="Bai Jamjuree"/>
                  <a:sym typeface="Bai Jamjuree"/>
                </a:rPr>
                <a:t>6.a, 7.a หมายถึง patients ส่งหา physicians ก่อน</a:t>
              </a:r>
              <a:br>
                <a:rPr lang="en">
                  <a:latin typeface="Bai Jamjuree"/>
                  <a:ea typeface="Bai Jamjuree"/>
                  <a:cs typeface="Bai Jamjuree"/>
                  <a:sym typeface="Bai Jamjuree"/>
                </a:rPr>
              </a:br>
              <a:r>
                <a:rPr lang="en">
                  <a:latin typeface="Bai Jamjuree"/>
                  <a:ea typeface="Bai Jamjuree"/>
                  <a:cs typeface="Bai Jamjuree"/>
                  <a:sym typeface="Bai Jamjuree"/>
                </a:rPr>
                <a:t>หรือกลับกัน หรือได้ทั้งคู่</a:t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ctrTitle"/>
          </p:nvPr>
        </p:nvSpPr>
        <p:spPr>
          <a:xfrm>
            <a:off x="2481725" y="1331450"/>
            <a:ext cx="4180500" cy="174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MedMyDay</a:t>
            </a:r>
            <a:endParaRPr sz="9600"/>
          </a:p>
        </p:txBody>
      </p:sp>
      <p:sp>
        <p:nvSpPr>
          <p:cNvPr id="158" name="Google Shape;158;p26"/>
          <p:cNvSpPr txBox="1"/>
          <p:nvPr>
            <p:ph idx="1" type="subTitle"/>
          </p:nvPr>
        </p:nvSpPr>
        <p:spPr>
          <a:xfrm>
            <a:off x="2481750" y="3076550"/>
            <a:ext cx="4180500" cy="11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Group 14 Waterfall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Software Engineering II, 2/2021</a:t>
            </a:r>
            <a:endParaRPr sz="1800"/>
          </a:p>
        </p:txBody>
      </p:sp>
      <p:sp>
        <p:nvSpPr>
          <p:cNvPr id="159" name="Google Shape;159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7EC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4"/>
          <p:cNvSpPr txBox="1"/>
          <p:nvPr>
            <p:ph type="title"/>
          </p:nvPr>
        </p:nvSpPr>
        <p:spPr>
          <a:xfrm>
            <a:off x="727350" y="283600"/>
            <a:ext cx="76893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Is each requirement traceable to use case?</a:t>
            </a:r>
            <a:endParaRPr sz="2800"/>
          </a:p>
        </p:txBody>
      </p:sp>
      <p:sp>
        <p:nvSpPr>
          <p:cNvPr id="471" name="Google Shape;471;p44"/>
          <p:cNvSpPr txBox="1"/>
          <p:nvPr>
            <p:ph idx="1" type="body"/>
          </p:nvPr>
        </p:nvSpPr>
        <p:spPr>
          <a:xfrm>
            <a:off x="619730" y="1629050"/>
            <a:ext cx="3128100" cy="29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Bai Jamjuree"/>
                <a:ea typeface="Bai Jamjuree"/>
                <a:cs typeface="Bai Jamjuree"/>
                <a:sym typeface="Bai Jamjuree"/>
              </a:rPr>
              <a:t>Requirement ข้อ 8.a กำหนดว่า patient จะสามารถรีวิวได้หลังจากจ่าย consultation fee แล้ว แต่ใน use case description Consult ไม่ได้เขียน</a:t>
            </a:r>
            <a:r>
              <a:rPr b="1" lang="en" sz="1400" u="sng">
                <a:solidFill>
                  <a:srgbClr val="000000"/>
                </a:solidFill>
                <a:latin typeface="Bai Jamjuree"/>
                <a:ea typeface="Bai Jamjuree"/>
                <a:cs typeface="Bai Jamjuree"/>
                <a:sym typeface="Bai Jamjuree"/>
              </a:rPr>
              <a:t>เงื่อนไข</a:t>
            </a:r>
            <a:r>
              <a:rPr lang="en" sz="1400">
                <a:solidFill>
                  <a:srgbClr val="000000"/>
                </a:solidFill>
                <a:latin typeface="Bai Jamjuree"/>
                <a:ea typeface="Bai Jamjuree"/>
                <a:cs typeface="Bai Jamjuree"/>
                <a:sym typeface="Bai Jamjuree"/>
              </a:rPr>
              <a:t>ตรงนี้อย่างชัดเจน</a:t>
            </a:r>
            <a:endParaRPr sz="1400">
              <a:solidFill>
                <a:srgbClr val="000000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472" name="Google Shape;472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3" name="Google Shape;47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725" y="832575"/>
            <a:ext cx="6020250" cy="11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7475" y="1832575"/>
            <a:ext cx="4742926" cy="306517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4"/>
          <p:cNvSpPr/>
          <p:nvPr/>
        </p:nvSpPr>
        <p:spPr>
          <a:xfrm>
            <a:off x="4973275" y="1434350"/>
            <a:ext cx="1787400" cy="336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4"/>
          <p:cNvSpPr txBox="1"/>
          <p:nvPr/>
        </p:nvSpPr>
        <p:spPr>
          <a:xfrm>
            <a:off x="0" y="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ai Jamjuree"/>
                <a:ea typeface="Bai Jamjuree"/>
                <a:cs typeface="Bai Jamjuree"/>
                <a:sym typeface="Bai Jamjuree"/>
              </a:rPr>
              <a:t>Consistency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5"/>
          <p:cNvSpPr txBox="1"/>
          <p:nvPr>
            <p:ph type="ctrTitle"/>
          </p:nvPr>
        </p:nvSpPr>
        <p:spPr>
          <a:xfrm>
            <a:off x="4007825" y="1945343"/>
            <a:ext cx="4535700" cy="8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Backlog</a:t>
            </a:r>
            <a:endParaRPr/>
          </a:p>
        </p:txBody>
      </p:sp>
      <p:sp>
        <p:nvSpPr>
          <p:cNvPr id="482" name="Google Shape;482;p45"/>
          <p:cNvSpPr txBox="1"/>
          <p:nvPr>
            <p:ph idx="1" type="subTitle"/>
          </p:nvPr>
        </p:nvSpPr>
        <p:spPr>
          <a:xfrm>
            <a:off x="5621050" y="2620363"/>
            <a:ext cx="2922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5"/>
          <p:cNvSpPr txBox="1"/>
          <p:nvPr>
            <p:ph idx="2" type="title"/>
          </p:nvPr>
        </p:nvSpPr>
        <p:spPr>
          <a:xfrm>
            <a:off x="2595072" y="2093275"/>
            <a:ext cx="1053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84" name="Google Shape;484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7EC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0" name="Google Shape;490;p46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EPIC</a:t>
            </a:r>
            <a:endParaRPr/>
          </a:p>
        </p:txBody>
      </p:sp>
      <p:sp>
        <p:nvSpPr>
          <p:cNvPr id="491" name="Google Shape;491;p46"/>
          <p:cNvSpPr/>
          <p:nvPr/>
        </p:nvSpPr>
        <p:spPr>
          <a:xfrm>
            <a:off x="2094204" y="3806400"/>
            <a:ext cx="905271" cy="764025"/>
          </a:xfrm>
          <a:prstGeom prst="flowChartOffpageConnector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46"/>
          <p:cNvSpPr/>
          <p:nvPr/>
        </p:nvSpPr>
        <p:spPr>
          <a:xfrm>
            <a:off x="2094200" y="3405471"/>
            <a:ext cx="905265" cy="594230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46"/>
          <p:cNvSpPr/>
          <p:nvPr/>
        </p:nvSpPr>
        <p:spPr>
          <a:xfrm>
            <a:off x="2094200" y="2912175"/>
            <a:ext cx="905275" cy="630000"/>
          </a:xfrm>
          <a:prstGeom prst="flowChartOffpageConnector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6"/>
          <p:cNvSpPr/>
          <p:nvPr/>
        </p:nvSpPr>
        <p:spPr>
          <a:xfrm>
            <a:off x="2094200" y="2411449"/>
            <a:ext cx="905275" cy="630000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6"/>
          <p:cNvSpPr/>
          <p:nvPr/>
        </p:nvSpPr>
        <p:spPr>
          <a:xfrm>
            <a:off x="2094200" y="1933850"/>
            <a:ext cx="905275" cy="630000"/>
          </a:xfrm>
          <a:prstGeom prst="flowChartOffpageConnector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6"/>
          <p:cNvSpPr/>
          <p:nvPr/>
        </p:nvSpPr>
        <p:spPr>
          <a:xfrm>
            <a:off x="2094200" y="1497549"/>
            <a:ext cx="905265" cy="594230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46"/>
          <p:cNvSpPr/>
          <p:nvPr/>
        </p:nvSpPr>
        <p:spPr>
          <a:xfrm>
            <a:off x="2094200" y="1082475"/>
            <a:ext cx="905275" cy="530625"/>
          </a:xfrm>
          <a:prstGeom prst="flowChartOffpageConnector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6"/>
          <p:cNvSpPr txBox="1"/>
          <p:nvPr/>
        </p:nvSpPr>
        <p:spPr>
          <a:xfrm>
            <a:off x="2094196" y="1082475"/>
            <a:ext cx="49950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Hind Vadodara"/>
                <a:ea typeface="Hind Vadodara"/>
                <a:cs typeface="Hind Vadodara"/>
                <a:sym typeface="Hind Vadodara"/>
              </a:rPr>
              <a:t>EPIC 1</a:t>
            </a:r>
            <a:r>
              <a:rPr lang="en" sz="2100">
                <a:latin typeface="Hind Vadodara"/>
                <a:ea typeface="Hind Vadodara"/>
                <a:cs typeface="Hind Vadodara"/>
                <a:sym typeface="Hind Vadodara"/>
              </a:rPr>
              <a:t>	   Matching system	</a:t>
            </a:r>
            <a:endParaRPr sz="2100"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Hind Vadodara"/>
                <a:ea typeface="Hind Vadodara"/>
                <a:cs typeface="Hind Vadodara"/>
                <a:sym typeface="Hind Vadodara"/>
              </a:rPr>
              <a:t>EPIC 2</a:t>
            </a:r>
            <a:r>
              <a:rPr lang="en" sz="2100">
                <a:latin typeface="Hind Vadodara"/>
                <a:ea typeface="Hind Vadodara"/>
                <a:cs typeface="Hind Vadodara"/>
                <a:sym typeface="Hind Vadodara"/>
              </a:rPr>
              <a:t>	   Registration and Login system	</a:t>
            </a:r>
            <a:endParaRPr sz="2100"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Hind Vadodara"/>
                <a:ea typeface="Hind Vadodara"/>
                <a:cs typeface="Hind Vadodara"/>
                <a:sym typeface="Hind Vadodara"/>
              </a:rPr>
              <a:t>EPIC 3</a:t>
            </a:r>
            <a:r>
              <a:rPr lang="en" sz="2100">
                <a:latin typeface="Hind Vadodara"/>
                <a:ea typeface="Hind Vadodara"/>
                <a:cs typeface="Hind Vadodara"/>
                <a:sym typeface="Hind Vadodara"/>
              </a:rPr>
              <a:t>	   Video call system	</a:t>
            </a:r>
            <a:endParaRPr sz="2100"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Hind Vadodara"/>
                <a:ea typeface="Hind Vadodara"/>
                <a:cs typeface="Hind Vadodara"/>
                <a:sym typeface="Hind Vadodara"/>
              </a:rPr>
              <a:t>EPIC 4</a:t>
            </a:r>
            <a:r>
              <a:rPr lang="en" sz="2100">
                <a:latin typeface="Hind Vadodara"/>
                <a:ea typeface="Hind Vadodara"/>
                <a:cs typeface="Hind Vadodara"/>
                <a:sym typeface="Hind Vadodara"/>
              </a:rPr>
              <a:t>	   Payment system</a:t>
            </a:r>
            <a:endParaRPr sz="2100"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Hind Vadodara"/>
                <a:ea typeface="Hind Vadodara"/>
                <a:cs typeface="Hind Vadodara"/>
                <a:sym typeface="Hind Vadodara"/>
              </a:rPr>
              <a:t>EPIC 5</a:t>
            </a:r>
            <a:r>
              <a:rPr lang="en" sz="2100">
                <a:latin typeface="Hind Vadodara"/>
                <a:ea typeface="Hind Vadodara"/>
                <a:cs typeface="Hind Vadodara"/>
                <a:sym typeface="Hind Vadodara"/>
              </a:rPr>
              <a:t>	   Rating system</a:t>
            </a:r>
            <a:endParaRPr sz="2100"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Hind Vadodara"/>
                <a:ea typeface="Hind Vadodara"/>
                <a:cs typeface="Hind Vadodara"/>
                <a:sym typeface="Hind Vadodara"/>
              </a:rPr>
              <a:t>EPIC 6</a:t>
            </a:r>
            <a:r>
              <a:rPr lang="en" sz="2100">
                <a:latin typeface="Hind Vadodara"/>
                <a:ea typeface="Hind Vadodara"/>
                <a:cs typeface="Hind Vadodara"/>
                <a:sym typeface="Hind Vadodara"/>
              </a:rPr>
              <a:t>	   Chatting system</a:t>
            </a:r>
            <a:endParaRPr sz="2100"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Hind Vadodara"/>
                <a:ea typeface="Hind Vadodara"/>
                <a:cs typeface="Hind Vadodara"/>
                <a:sym typeface="Hind Vadodara"/>
              </a:rPr>
              <a:t>EPIC 7</a:t>
            </a:r>
            <a:r>
              <a:rPr lang="en" sz="2100">
                <a:latin typeface="Hind Vadodara"/>
                <a:ea typeface="Hind Vadodara"/>
                <a:cs typeface="Hind Vadodara"/>
                <a:sym typeface="Hind Vadodara"/>
              </a:rPr>
              <a:t>	   Appointment system</a:t>
            </a:r>
            <a:endParaRPr sz="2100"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grpSp>
        <p:nvGrpSpPr>
          <p:cNvPr id="499" name="Google Shape;499;p46"/>
          <p:cNvGrpSpPr/>
          <p:nvPr/>
        </p:nvGrpSpPr>
        <p:grpSpPr>
          <a:xfrm rot="-8975085">
            <a:off x="101158" y="-18381"/>
            <a:ext cx="1721352" cy="1712156"/>
            <a:chOff x="5854150" y="1414663"/>
            <a:chExt cx="796725" cy="792450"/>
          </a:xfrm>
        </p:grpSpPr>
        <p:sp>
          <p:nvSpPr>
            <p:cNvPr id="500" name="Google Shape;500;p46"/>
            <p:cNvSpPr/>
            <p:nvPr/>
          </p:nvSpPr>
          <p:spPr>
            <a:xfrm>
              <a:off x="6016975" y="2048588"/>
              <a:ext cx="31175" cy="112600"/>
            </a:xfrm>
            <a:custGeom>
              <a:rect b="b" l="l" r="r" t="t"/>
              <a:pathLst>
                <a:path extrusionOk="0" fill="none" h="4504" w="1247">
                  <a:moveTo>
                    <a:pt x="1" y="4503"/>
                  </a:moveTo>
                  <a:lnTo>
                    <a:pt x="1247" y="1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6"/>
            <p:cNvSpPr/>
            <p:nvPr/>
          </p:nvSpPr>
          <p:spPr>
            <a:xfrm>
              <a:off x="5999275" y="2146138"/>
              <a:ext cx="33800" cy="28650"/>
            </a:xfrm>
            <a:custGeom>
              <a:rect b="b" l="l" r="r" t="t"/>
              <a:pathLst>
                <a:path extrusionOk="0" h="1146" w="1352">
                  <a:moveTo>
                    <a:pt x="702" y="0"/>
                  </a:moveTo>
                  <a:cubicBezTo>
                    <a:pt x="290" y="0"/>
                    <a:pt x="1" y="465"/>
                    <a:pt x="226" y="856"/>
                  </a:cubicBezTo>
                  <a:cubicBezTo>
                    <a:pt x="333" y="1052"/>
                    <a:pt x="524" y="1145"/>
                    <a:pt x="716" y="1145"/>
                  </a:cubicBezTo>
                  <a:cubicBezTo>
                    <a:pt x="956" y="1145"/>
                    <a:pt x="1197" y="998"/>
                    <a:pt x="1271" y="722"/>
                  </a:cubicBezTo>
                  <a:cubicBezTo>
                    <a:pt x="1352" y="414"/>
                    <a:pt x="1178" y="106"/>
                    <a:pt x="869" y="25"/>
                  </a:cubicBezTo>
                  <a:cubicBezTo>
                    <a:pt x="812" y="8"/>
                    <a:pt x="756" y="0"/>
                    <a:pt x="702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6"/>
            <p:cNvSpPr/>
            <p:nvPr/>
          </p:nvSpPr>
          <p:spPr>
            <a:xfrm>
              <a:off x="6029700" y="2035063"/>
              <a:ext cx="34850" cy="28775"/>
            </a:xfrm>
            <a:custGeom>
              <a:rect b="b" l="l" r="r" t="t"/>
              <a:pathLst>
                <a:path extrusionOk="0" h="1151" w="1394">
                  <a:moveTo>
                    <a:pt x="726" y="1"/>
                  </a:moveTo>
                  <a:cubicBezTo>
                    <a:pt x="633" y="1"/>
                    <a:pt x="537" y="23"/>
                    <a:pt x="443" y="73"/>
                  </a:cubicBezTo>
                  <a:cubicBezTo>
                    <a:pt x="1" y="327"/>
                    <a:pt x="81" y="997"/>
                    <a:pt x="577" y="1131"/>
                  </a:cubicBezTo>
                  <a:cubicBezTo>
                    <a:pt x="628" y="1145"/>
                    <a:pt x="678" y="1151"/>
                    <a:pt x="728" y="1151"/>
                  </a:cubicBezTo>
                  <a:cubicBezTo>
                    <a:pt x="981" y="1151"/>
                    <a:pt x="1209" y="987"/>
                    <a:pt x="1287" y="729"/>
                  </a:cubicBezTo>
                  <a:cubicBezTo>
                    <a:pt x="1394" y="335"/>
                    <a:pt x="1086" y="1"/>
                    <a:pt x="726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6"/>
            <p:cNvSpPr/>
            <p:nvPr/>
          </p:nvSpPr>
          <p:spPr>
            <a:xfrm>
              <a:off x="5982125" y="2153663"/>
              <a:ext cx="63400" cy="53450"/>
            </a:xfrm>
            <a:custGeom>
              <a:rect b="b" l="l" r="r" t="t"/>
              <a:pathLst>
                <a:path extrusionOk="0" h="2138" w="2536">
                  <a:moveTo>
                    <a:pt x="1197" y="0"/>
                  </a:moveTo>
                  <a:cubicBezTo>
                    <a:pt x="749" y="0"/>
                    <a:pt x="304" y="275"/>
                    <a:pt x="162" y="783"/>
                  </a:cubicBezTo>
                  <a:cubicBezTo>
                    <a:pt x="1" y="1346"/>
                    <a:pt x="336" y="1935"/>
                    <a:pt x="899" y="2096"/>
                  </a:cubicBezTo>
                  <a:cubicBezTo>
                    <a:pt x="999" y="2124"/>
                    <a:pt x="1098" y="2137"/>
                    <a:pt x="1193" y="2137"/>
                  </a:cubicBezTo>
                  <a:cubicBezTo>
                    <a:pt x="1966" y="2137"/>
                    <a:pt x="2536" y="1281"/>
                    <a:pt x="2118" y="542"/>
                  </a:cubicBezTo>
                  <a:cubicBezTo>
                    <a:pt x="1911" y="174"/>
                    <a:pt x="1553" y="0"/>
                    <a:pt x="1197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6"/>
            <p:cNvSpPr/>
            <p:nvPr/>
          </p:nvSpPr>
          <p:spPr>
            <a:xfrm>
              <a:off x="5904400" y="2013763"/>
              <a:ext cx="121325" cy="31500"/>
            </a:xfrm>
            <a:custGeom>
              <a:rect b="b" l="l" r="r" t="t"/>
              <a:pathLst>
                <a:path extrusionOk="0" fill="none" h="1260" w="4853">
                  <a:moveTo>
                    <a:pt x="1" y="1260"/>
                  </a:moveTo>
                  <a:lnTo>
                    <a:pt x="4852" y="0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6"/>
            <p:cNvSpPr/>
            <p:nvPr/>
          </p:nvSpPr>
          <p:spPr>
            <a:xfrm>
              <a:off x="6008675" y="1999538"/>
              <a:ext cx="34450" cy="28775"/>
            </a:xfrm>
            <a:custGeom>
              <a:rect b="b" l="l" r="r" t="t"/>
              <a:pathLst>
                <a:path extrusionOk="0" h="1151" w="1378">
                  <a:moveTo>
                    <a:pt x="650" y="1"/>
                  </a:moveTo>
                  <a:cubicBezTo>
                    <a:pt x="303" y="1"/>
                    <a:pt x="0" y="330"/>
                    <a:pt x="105" y="716"/>
                  </a:cubicBezTo>
                  <a:cubicBezTo>
                    <a:pt x="173" y="976"/>
                    <a:pt x="402" y="1150"/>
                    <a:pt x="658" y="1150"/>
                  </a:cubicBezTo>
                  <a:cubicBezTo>
                    <a:pt x="705" y="1150"/>
                    <a:pt x="753" y="1144"/>
                    <a:pt x="802" y="1132"/>
                  </a:cubicBezTo>
                  <a:cubicBezTo>
                    <a:pt x="1298" y="998"/>
                    <a:pt x="1378" y="341"/>
                    <a:pt x="949" y="87"/>
                  </a:cubicBezTo>
                  <a:cubicBezTo>
                    <a:pt x="851" y="27"/>
                    <a:pt x="749" y="1"/>
                    <a:pt x="650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6"/>
            <p:cNvSpPr/>
            <p:nvPr/>
          </p:nvSpPr>
          <p:spPr>
            <a:xfrm>
              <a:off x="5854150" y="2023888"/>
              <a:ext cx="63450" cy="53250"/>
            </a:xfrm>
            <a:custGeom>
              <a:rect b="b" l="l" r="r" t="t"/>
              <a:pathLst>
                <a:path extrusionOk="0" h="2130" w="2538">
                  <a:moveTo>
                    <a:pt x="1203" y="0"/>
                  </a:moveTo>
                  <a:cubicBezTo>
                    <a:pt x="1113" y="0"/>
                    <a:pt x="1020" y="12"/>
                    <a:pt x="925" y="37"/>
                  </a:cubicBezTo>
                  <a:cubicBezTo>
                    <a:pt x="349" y="185"/>
                    <a:pt x="1" y="761"/>
                    <a:pt x="162" y="1337"/>
                  </a:cubicBezTo>
                  <a:cubicBezTo>
                    <a:pt x="290" y="1850"/>
                    <a:pt x="737" y="2130"/>
                    <a:pt x="1190" y="2130"/>
                  </a:cubicBezTo>
                  <a:cubicBezTo>
                    <a:pt x="1540" y="2130"/>
                    <a:pt x="1894" y="1962"/>
                    <a:pt x="2105" y="1605"/>
                  </a:cubicBezTo>
                  <a:cubicBezTo>
                    <a:pt x="2537" y="873"/>
                    <a:pt x="1979" y="0"/>
                    <a:pt x="1203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6"/>
            <p:cNvSpPr/>
            <p:nvPr/>
          </p:nvSpPr>
          <p:spPr>
            <a:xfrm>
              <a:off x="6104425" y="1967513"/>
              <a:ext cx="99175" cy="25825"/>
            </a:xfrm>
            <a:custGeom>
              <a:rect b="b" l="l" r="r" t="t"/>
              <a:pathLst>
                <a:path extrusionOk="0" fill="none" h="1033" w="3967">
                  <a:moveTo>
                    <a:pt x="3967" y="1"/>
                  </a:moveTo>
                  <a:lnTo>
                    <a:pt x="0" y="1033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6"/>
            <p:cNvSpPr/>
            <p:nvPr/>
          </p:nvSpPr>
          <p:spPr>
            <a:xfrm>
              <a:off x="6187175" y="1953338"/>
              <a:ext cx="34200" cy="28675"/>
            </a:xfrm>
            <a:custGeom>
              <a:rect b="b" l="l" r="r" t="t"/>
              <a:pathLst>
                <a:path extrusionOk="0" h="1147" w="1368">
                  <a:moveTo>
                    <a:pt x="637" y="1"/>
                  </a:moveTo>
                  <a:cubicBezTo>
                    <a:pt x="591" y="1"/>
                    <a:pt x="544" y="6"/>
                    <a:pt x="496" y="18"/>
                  </a:cubicBezTo>
                  <a:cubicBezTo>
                    <a:pt x="188" y="99"/>
                    <a:pt x="0" y="407"/>
                    <a:pt x="81" y="715"/>
                  </a:cubicBezTo>
                  <a:cubicBezTo>
                    <a:pt x="156" y="995"/>
                    <a:pt x="398" y="1146"/>
                    <a:pt x="640" y="1146"/>
                  </a:cubicBezTo>
                  <a:cubicBezTo>
                    <a:pt x="827" y="1146"/>
                    <a:pt x="1015" y="1055"/>
                    <a:pt x="1126" y="863"/>
                  </a:cubicBezTo>
                  <a:cubicBezTo>
                    <a:pt x="1367" y="464"/>
                    <a:pt x="1054" y="1"/>
                    <a:pt x="637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6"/>
            <p:cNvSpPr/>
            <p:nvPr/>
          </p:nvSpPr>
          <p:spPr>
            <a:xfrm>
              <a:off x="6087000" y="1978788"/>
              <a:ext cx="34550" cy="28575"/>
            </a:xfrm>
            <a:custGeom>
              <a:rect b="b" l="l" r="r" t="t"/>
              <a:pathLst>
                <a:path extrusionOk="0" h="1143" w="1382">
                  <a:moveTo>
                    <a:pt x="735" y="0"/>
                  </a:moveTo>
                  <a:cubicBezTo>
                    <a:pt x="687" y="0"/>
                    <a:pt x="639" y="6"/>
                    <a:pt x="590" y="19"/>
                  </a:cubicBezTo>
                  <a:cubicBezTo>
                    <a:pt x="94" y="139"/>
                    <a:pt x="0" y="809"/>
                    <a:pt x="443" y="1064"/>
                  </a:cubicBezTo>
                  <a:cubicBezTo>
                    <a:pt x="537" y="1118"/>
                    <a:pt x="635" y="1143"/>
                    <a:pt x="730" y="1143"/>
                  </a:cubicBezTo>
                  <a:cubicBezTo>
                    <a:pt x="1079" y="1143"/>
                    <a:pt x="1382" y="811"/>
                    <a:pt x="1287" y="421"/>
                  </a:cubicBezTo>
                  <a:cubicBezTo>
                    <a:pt x="1219" y="172"/>
                    <a:pt x="990" y="0"/>
                    <a:pt x="735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6"/>
            <p:cNvSpPr/>
            <p:nvPr/>
          </p:nvSpPr>
          <p:spPr>
            <a:xfrm>
              <a:off x="5947625" y="1890463"/>
              <a:ext cx="80775" cy="81775"/>
            </a:xfrm>
            <a:custGeom>
              <a:rect b="b" l="l" r="r" t="t"/>
              <a:pathLst>
                <a:path extrusionOk="0" fill="none" h="3271" w="3231">
                  <a:moveTo>
                    <a:pt x="1" y="0"/>
                  </a:moveTo>
                  <a:lnTo>
                    <a:pt x="3230" y="3270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6"/>
            <p:cNvSpPr/>
            <p:nvPr/>
          </p:nvSpPr>
          <p:spPr>
            <a:xfrm>
              <a:off x="6011950" y="1957238"/>
              <a:ext cx="30175" cy="28625"/>
            </a:xfrm>
            <a:custGeom>
              <a:rect b="b" l="l" r="r" t="t"/>
              <a:pathLst>
                <a:path extrusionOk="0" h="1145" w="1207">
                  <a:moveTo>
                    <a:pt x="631" y="1"/>
                  </a:moveTo>
                  <a:cubicBezTo>
                    <a:pt x="490" y="1"/>
                    <a:pt x="346" y="53"/>
                    <a:pt x="228" y="170"/>
                  </a:cubicBezTo>
                  <a:cubicBezTo>
                    <a:pt x="1" y="398"/>
                    <a:pt x="1" y="760"/>
                    <a:pt x="228" y="975"/>
                  </a:cubicBezTo>
                  <a:cubicBezTo>
                    <a:pt x="346" y="1092"/>
                    <a:pt x="490" y="1144"/>
                    <a:pt x="631" y="1144"/>
                  </a:cubicBezTo>
                  <a:cubicBezTo>
                    <a:pt x="925" y="1144"/>
                    <a:pt x="1207" y="917"/>
                    <a:pt x="1207" y="572"/>
                  </a:cubicBezTo>
                  <a:cubicBezTo>
                    <a:pt x="1207" y="228"/>
                    <a:pt x="925" y="1"/>
                    <a:pt x="631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6"/>
            <p:cNvSpPr/>
            <p:nvPr/>
          </p:nvSpPr>
          <p:spPr>
            <a:xfrm>
              <a:off x="5896700" y="1848163"/>
              <a:ext cx="71400" cy="53375"/>
            </a:xfrm>
            <a:custGeom>
              <a:rect b="b" l="l" r="r" t="t"/>
              <a:pathLst>
                <a:path extrusionOk="0" h="2135" w="2856">
                  <a:moveTo>
                    <a:pt x="1441" y="1"/>
                  </a:moveTo>
                  <a:cubicBezTo>
                    <a:pt x="1167" y="1"/>
                    <a:pt x="892" y="104"/>
                    <a:pt x="684" y="312"/>
                  </a:cubicBezTo>
                  <a:cubicBezTo>
                    <a:pt x="1" y="969"/>
                    <a:pt x="470" y="2121"/>
                    <a:pt x="1421" y="2135"/>
                  </a:cubicBezTo>
                  <a:cubicBezTo>
                    <a:pt x="2373" y="2135"/>
                    <a:pt x="2855" y="996"/>
                    <a:pt x="2198" y="312"/>
                  </a:cubicBezTo>
                  <a:cubicBezTo>
                    <a:pt x="1991" y="104"/>
                    <a:pt x="1716" y="1"/>
                    <a:pt x="1441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6"/>
            <p:cNvSpPr/>
            <p:nvPr/>
          </p:nvSpPr>
          <p:spPr>
            <a:xfrm>
              <a:off x="6174450" y="2009388"/>
              <a:ext cx="31175" cy="113275"/>
            </a:xfrm>
            <a:custGeom>
              <a:rect b="b" l="l" r="r" t="t"/>
              <a:pathLst>
                <a:path extrusionOk="0" fill="none" h="4531" w="1247">
                  <a:moveTo>
                    <a:pt x="0" y="4530"/>
                  </a:moveTo>
                  <a:lnTo>
                    <a:pt x="1246" y="1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6"/>
            <p:cNvSpPr/>
            <p:nvPr/>
          </p:nvSpPr>
          <p:spPr>
            <a:xfrm>
              <a:off x="6156375" y="2107688"/>
              <a:ext cx="34175" cy="28600"/>
            </a:xfrm>
            <a:custGeom>
              <a:rect b="b" l="l" r="r" t="t"/>
              <a:pathLst>
                <a:path extrusionOk="0" h="1144" w="1367">
                  <a:moveTo>
                    <a:pt x="726" y="1"/>
                  </a:moveTo>
                  <a:cubicBezTo>
                    <a:pt x="306" y="1"/>
                    <a:pt x="0" y="459"/>
                    <a:pt x="227" y="853"/>
                  </a:cubicBezTo>
                  <a:cubicBezTo>
                    <a:pt x="341" y="1050"/>
                    <a:pt x="534" y="1143"/>
                    <a:pt x="726" y="1143"/>
                  </a:cubicBezTo>
                  <a:cubicBezTo>
                    <a:pt x="964" y="1143"/>
                    <a:pt x="1198" y="1000"/>
                    <a:pt x="1273" y="732"/>
                  </a:cubicBezTo>
                  <a:cubicBezTo>
                    <a:pt x="1366" y="424"/>
                    <a:pt x="1179" y="102"/>
                    <a:pt x="884" y="22"/>
                  </a:cubicBezTo>
                  <a:cubicBezTo>
                    <a:pt x="830" y="8"/>
                    <a:pt x="777" y="1"/>
                    <a:pt x="726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6"/>
            <p:cNvSpPr/>
            <p:nvPr/>
          </p:nvSpPr>
          <p:spPr>
            <a:xfrm>
              <a:off x="6187500" y="1995538"/>
              <a:ext cx="34850" cy="28775"/>
            </a:xfrm>
            <a:custGeom>
              <a:rect b="b" l="l" r="r" t="t"/>
              <a:pathLst>
                <a:path extrusionOk="0" h="1151" w="1394">
                  <a:moveTo>
                    <a:pt x="721" y="0"/>
                  </a:moveTo>
                  <a:cubicBezTo>
                    <a:pt x="629" y="0"/>
                    <a:pt x="534" y="23"/>
                    <a:pt x="443" y="72"/>
                  </a:cubicBezTo>
                  <a:cubicBezTo>
                    <a:pt x="1" y="327"/>
                    <a:pt x="81" y="997"/>
                    <a:pt x="577" y="1131"/>
                  </a:cubicBezTo>
                  <a:cubicBezTo>
                    <a:pt x="628" y="1144"/>
                    <a:pt x="678" y="1151"/>
                    <a:pt x="728" y="1151"/>
                  </a:cubicBezTo>
                  <a:cubicBezTo>
                    <a:pt x="981" y="1151"/>
                    <a:pt x="1209" y="987"/>
                    <a:pt x="1287" y="729"/>
                  </a:cubicBezTo>
                  <a:cubicBezTo>
                    <a:pt x="1394" y="335"/>
                    <a:pt x="1077" y="0"/>
                    <a:pt x="721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6"/>
            <p:cNvSpPr/>
            <p:nvPr/>
          </p:nvSpPr>
          <p:spPr>
            <a:xfrm>
              <a:off x="6139600" y="2114263"/>
              <a:ext cx="63400" cy="53300"/>
            </a:xfrm>
            <a:custGeom>
              <a:rect b="b" l="l" r="r" t="t"/>
              <a:pathLst>
                <a:path extrusionOk="0" h="2132" w="2536">
                  <a:moveTo>
                    <a:pt x="1193" y="1"/>
                  </a:moveTo>
                  <a:cubicBezTo>
                    <a:pt x="746" y="1"/>
                    <a:pt x="303" y="271"/>
                    <a:pt x="161" y="778"/>
                  </a:cubicBezTo>
                  <a:cubicBezTo>
                    <a:pt x="0" y="1354"/>
                    <a:pt x="335" y="1943"/>
                    <a:pt x="898" y="2091"/>
                  </a:cubicBezTo>
                  <a:cubicBezTo>
                    <a:pt x="1000" y="2119"/>
                    <a:pt x="1100" y="2132"/>
                    <a:pt x="1196" y="2132"/>
                  </a:cubicBezTo>
                  <a:cubicBezTo>
                    <a:pt x="1976" y="2132"/>
                    <a:pt x="2535" y="1276"/>
                    <a:pt x="2118" y="536"/>
                  </a:cubicBezTo>
                  <a:cubicBezTo>
                    <a:pt x="1909" y="173"/>
                    <a:pt x="1550" y="1"/>
                    <a:pt x="1193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6"/>
            <p:cNvSpPr/>
            <p:nvPr/>
          </p:nvSpPr>
          <p:spPr>
            <a:xfrm>
              <a:off x="6262225" y="1927988"/>
              <a:ext cx="99175" cy="25825"/>
            </a:xfrm>
            <a:custGeom>
              <a:rect b="b" l="l" r="r" t="t"/>
              <a:pathLst>
                <a:path extrusionOk="0" fill="none" h="1033" w="3967">
                  <a:moveTo>
                    <a:pt x="3967" y="0"/>
                  </a:moveTo>
                  <a:lnTo>
                    <a:pt x="0" y="1032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6"/>
            <p:cNvSpPr/>
            <p:nvPr/>
          </p:nvSpPr>
          <p:spPr>
            <a:xfrm>
              <a:off x="6344625" y="1913813"/>
              <a:ext cx="34200" cy="28675"/>
            </a:xfrm>
            <a:custGeom>
              <a:rect b="b" l="l" r="r" t="t"/>
              <a:pathLst>
                <a:path extrusionOk="0" h="1147" w="1368">
                  <a:moveTo>
                    <a:pt x="641" y="0"/>
                  </a:moveTo>
                  <a:cubicBezTo>
                    <a:pt x="594" y="0"/>
                    <a:pt x="546" y="6"/>
                    <a:pt x="497" y="18"/>
                  </a:cubicBezTo>
                  <a:cubicBezTo>
                    <a:pt x="188" y="98"/>
                    <a:pt x="1" y="420"/>
                    <a:pt x="81" y="715"/>
                  </a:cubicBezTo>
                  <a:cubicBezTo>
                    <a:pt x="157" y="994"/>
                    <a:pt x="398" y="1146"/>
                    <a:pt x="640" y="1146"/>
                  </a:cubicBezTo>
                  <a:cubicBezTo>
                    <a:pt x="828" y="1146"/>
                    <a:pt x="1015" y="1055"/>
                    <a:pt x="1126" y="862"/>
                  </a:cubicBezTo>
                  <a:cubicBezTo>
                    <a:pt x="1368" y="464"/>
                    <a:pt x="1066" y="0"/>
                    <a:pt x="641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6"/>
            <p:cNvSpPr/>
            <p:nvPr/>
          </p:nvSpPr>
          <p:spPr>
            <a:xfrm>
              <a:off x="6244450" y="1939238"/>
              <a:ext cx="34825" cy="28725"/>
            </a:xfrm>
            <a:custGeom>
              <a:rect b="b" l="l" r="r" t="t"/>
              <a:pathLst>
                <a:path extrusionOk="0" h="1149" w="1393">
                  <a:moveTo>
                    <a:pt x="735" y="1"/>
                  </a:moveTo>
                  <a:cubicBezTo>
                    <a:pt x="687" y="1"/>
                    <a:pt x="639" y="7"/>
                    <a:pt x="591" y="19"/>
                  </a:cubicBezTo>
                  <a:cubicBezTo>
                    <a:pt x="95" y="153"/>
                    <a:pt x="1" y="810"/>
                    <a:pt x="443" y="1065"/>
                  </a:cubicBezTo>
                  <a:cubicBezTo>
                    <a:pt x="539" y="1123"/>
                    <a:pt x="640" y="1149"/>
                    <a:pt x="737" y="1149"/>
                  </a:cubicBezTo>
                  <a:cubicBezTo>
                    <a:pt x="1087" y="1149"/>
                    <a:pt x="1392" y="812"/>
                    <a:pt x="1287" y="435"/>
                  </a:cubicBezTo>
                  <a:cubicBezTo>
                    <a:pt x="1220" y="175"/>
                    <a:pt x="990" y="1"/>
                    <a:pt x="735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6"/>
            <p:cNvSpPr/>
            <p:nvPr/>
          </p:nvSpPr>
          <p:spPr>
            <a:xfrm>
              <a:off x="6105425" y="1850938"/>
              <a:ext cx="80425" cy="81750"/>
            </a:xfrm>
            <a:custGeom>
              <a:rect b="b" l="l" r="r" t="t"/>
              <a:pathLst>
                <a:path extrusionOk="0" fill="none" h="3270" w="3217">
                  <a:moveTo>
                    <a:pt x="0" y="0"/>
                  </a:moveTo>
                  <a:lnTo>
                    <a:pt x="3217" y="3270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6"/>
            <p:cNvSpPr/>
            <p:nvPr/>
          </p:nvSpPr>
          <p:spPr>
            <a:xfrm>
              <a:off x="6086675" y="1837188"/>
              <a:ext cx="38200" cy="28500"/>
            </a:xfrm>
            <a:custGeom>
              <a:rect b="b" l="l" r="r" t="t"/>
              <a:pathLst>
                <a:path extrusionOk="0" h="1140" w="1528">
                  <a:moveTo>
                    <a:pt x="764" y="1"/>
                  </a:moveTo>
                  <a:cubicBezTo>
                    <a:pt x="255" y="1"/>
                    <a:pt x="0" y="617"/>
                    <a:pt x="362" y="979"/>
                  </a:cubicBezTo>
                  <a:cubicBezTo>
                    <a:pt x="476" y="1086"/>
                    <a:pt x="623" y="1140"/>
                    <a:pt x="771" y="1140"/>
                  </a:cubicBezTo>
                  <a:cubicBezTo>
                    <a:pt x="918" y="1140"/>
                    <a:pt x="1065" y="1086"/>
                    <a:pt x="1179" y="979"/>
                  </a:cubicBezTo>
                  <a:cubicBezTo>
                    <a:pt x="1528" y="617"/>
                    <a:pt x="1273" y="1"/>
                    <a:pt x="764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6"/>
            <p:cNvSpPr/>
            <p:nvPr/>
          </p:nvSpPr>
          <p:spPr>
            <a:xfrm>
              <a:off x="6169425" y="1917713"/>
              <a:ext cx="30175" cy="28625"/>
            </a:xfrm>
            <a:custGeom>
              <a:rect b="b" l="l" r="r" t="t"/>
              <a:pathLst>
                <a:path extrusionOk="0" h="1145" w="1207">
                  <a:moveTo>
                    <a:pt x="631" y="0"/>
                  </a:moveTo>
                  <a:cubicBezTo>
                    <a:pt x="489" y="0"/>
                    <a:pt x="345" y="53"/>
                    <a:pt x="228" y="170"/>
                  </a:cubicBezTo>
                  <a:cubicBezTo>
                    <a:pt x="0" y="398"/>
                    <a:pt x="0" y="760"/>
                    <a:pt x="228" y="974"/>
                  </a:cubicBezTo>
                  <a:cubicBezTo>
                    <a:pt x="345" y="1092"/>
                    <a:pt x="489" y="1144"/>
                    <a:pt x="631" y="1144"/>
                  </a:cubicBezTo>
                  <a:cubicBezTo>
                    <a:pt x="925" y="1144"/>
                    <a:pt x="1206" y="916"/>
                    <a:pt x="1206" y="572"/>
                  </a:cubicBezTo>
                  <a:cubicBezTo>
                    <a:pt x="1206" y="228"/>
                    <a:pt x="925" y="0"/>
                    <a:pt x="631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6"/>
            <p:cNvSpPr/>
            <p:nvPr/>
          </p:nvSpPr>
          <p:spPr>
            <a:xfrm>
              <a:off x="6054500" y="1808663"/>
              <a:ext cx="71300" cy="53350"/>
            </a:xfrm>
            <a:custGeom>
              <a:rect b="b" l="l" r="r" t="t"/>
              <a:pathLst>
                <a:path extrusionOk="0" h="2134" w="2852">
                  <a:moveTo>
                    <a:pt x="1426" y="1"/>
                  </a:moveTo>
                  <a:cubicBezTo>
                    <a:pt x="1155" y="1"/>
                    <a:pt x="883" y="105"/>
                    <a:pt x="671" y="311"/>
                  </a:cubicBezTo>
                  <a:cubicBezTo>
                    <a:pt x="1" y="968"/>
                    <a:pt x="456" y="2120"/>
                    <a:pt x="1408" y="2133"/>
                  </a:cubicBezTo>
                  <a:cubicBezTo>
                    <a:pt x="1413" y="2133"/>
                    <a:pt x="1419" y="2134"/>
                    <a:pt x="1424" y="2134"/>
                  </a:cubicBezTo>
                  <a:cubicBezTo>
                    <a:pt x="2365" y="2134"/>
                    <a:pt x="2851" y="990"/>
                    <a:pt x="2185" y="324"/>
                  </a:cubicBezTo>
                  <a:cubicBezTo>
                    <a:pt x="1976" y="108"/>
                    <a:pt x="1702" y="1"/>
                    <a:pt x="1426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6"/>
            <p:cNvSpPr/>
            <p:nvPr/>
          </p:nvSpPr>
          <p:spPr>
            <a:xfrm>
              <a:off x="6407275" y="1780238"/>
              <a:ext cx="25500" cy="92825"/>
            </a:xfrm>
            <a:custGeom>
              <a:rect b="b" l="l" r="r" t="t"/>
              <a:pathLst>
                <a:path extrusionOk="0" fill="none" h="3713" w="1020">
                  <a:moveTo>
                    <a:pt x="1" y="3713"/>
                  </a:moveTo>
                  <a:lnTo>
                    <a:pt x="1019" y="1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6"/>
            <p:cNvSpPr/>
            <p:nvPr/>
          </p:nvSpPr>
          <p:spPr>
            <a:xfrm>
              <a:off x="6389200" y="1857763"/>
              <a:ext cx="34175" cy="28600"/>
            </a:xfrm>
            <a:custGeom>
              <a:rect b="b" l="l" r="r" t="t"/>
              <a:pathLst>
                <a:path extrusionOk="0" h="1144" w="1367">
                  <a:moveTo>
                    <a:pt x="726" y="1"/>
                  </a:moveTo>
                  <a:cubicBezTo>
                    <a:pt x="306" y="1"/>
                    <a:pt x="1" y="459"/>
                    <a:pt x="228" y="853"/>
                  </a:cubicBezTo>
                  <a:cubicBezTo>
                    <a:pt x="341" y="1050"/>
                    <a:pt x="535" y="1143"/>
                    <a:pt x="726" y="1143"/>
                  </a:cubicBezTo>
                  <a:cubicBezTo>
                    <a:pt x="964" y="1143"/>
                    <a:pt x="1199" y="999"/>
                    <a:pt x="1273" y="732"/>
                  </a:cubicBezTo>
                  <a:cubicBezTo>
                    <a:pt x="1367" y="424"/>
                    <a:pt x="1179" y="102"/>
                    <a:pt x="885" y="22"/>
                  </a:cubicBezTo>
                  <a:cubicBezTo>
                    <a:pt x="831" y="7"/>
                    <a:pt x="778" y="1"/>
                    <a:pt x="726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6"/>
            <p:cNvSpPr/>
            <p:nvPr/>
          </p:nvSpPr>
          <p:spPr>
            <a:xfrm>
              <a:off x="6414325" y="1766588"/>
              <a:ext cx="34825" cy="28700"/>
            </a:xfrm>
            <a:custGeom>
              <a:rect b="b" l="l" r="r" t="t"/>
              <a:pathLst>
                <a:path extrusionOk="0" h="1148" w="1393">
                  <a:moveTo>
                    <a:pt x="737" y="0"/>
                  </a:moveTo>
                  <a:cubicBezTo>
                    <a:pt x="644" y="0"/>
                    <a:pt x="548" y="24"/>
                    <a:pt x="456" y="78"/>
                  </a:cubicBezTo>
                  <a:cubicBezTo>
                    <a:pt x="0" y="332"/>
                    <a:pt x="81" y="989"/>
                    <a:pt x="576" y="1123"/>
                  </a:cubicBezTo>
                  <a:cubicBezTo>
                    <a:pt x="631" y="1139"/>
                    <a:pt x="685" y="1147"/>
                    <a:pt x="738" y="1147"/>
                  </a:cubicBezTo>
                  <a:cubicBezTo>
                    <a:pt x="987" y="1147"/>
                    <a:pt x="1209" y="977"/>
                    <a:pt x="1287" y="734"/>
                  </a:cubicBezTo>
                  <a:cubicBezTo>
                    <a:pt x="1393" y="342"/>
                    <a:pt x="1088" y="0"/>
                    <a:pt x="737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6"/>
            <p:cNvSpPr/>
            <p:nvPr/>
          </p:nvSpPr>
          <p:spPr>
            <a:xfrm>
              <a:off x="6489350" y="1696813"/>
              <a:ext cx="112600" cy="28175"/>
            </a:xfrm>
            <a:custGeom>
              <a:rect b="b" l="l" r="r" t="t"/>
              <a:pathLst>
                <a:path extrusionOk="0" fill="none" h="1127" w="4504">
                  <a:moveTo>
                    <a:pt x="4504" y="1"/>
                  </a:moveTo>
                  <a:lnTo>
                    <a:pt x="1" y="1126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6"/>
            <p:cNvSpPr/>
            <p:nvPr/>
          </p:nvSpPr>
          <p:spPr>
            <a:xfrm>
              <a:off x="6585500" y="1682888"/>
              <a:ext cx="34175" cy="28625"/>
            </a:xfrm>
            <a:custGeom>
              <a:rect b="b" l="l" r="r" t="t"/>
              <a:pathLst>
                <a:path extrusionOk="0" h="1145" w="1367">
                  <a:moveTo>
                    <a:pt x="651" y="1"/>
                  </a:moveTo>
                  <a:cubicBezTo>
                    <a:pt x="601" y="1"/>
                    <a:pt x="550" y="7"/>
                    <a:pt x="497" y="22"/>
                  </a:cubicBezTo>
                  <a:cubicBezTo>
                    <a:pt x="189" y="89"/>
                    <a:pt x="1" y="397"/>
                    <a:pt x="81" y="705"/>
                  </a:cubicBezTo>
                  <a:cubicBezTo>
                    <a:pt x="150" y="988"/>
                    <a:pt x="394" y="1144"/>
                    <a:pt x="640" y="1144"/>
                  </a:cubicBezTo>
                  <a:cubicBezTo>
                    <a:pt x="825" y="1144"/>
                    <a:pt x="1012" y="1056"/>
                    <a:pt x="1127" y="866"/>
                  </a:cubicBezTo>
                  <a:cubicBezTo>
                    <a:pt x="1366" y="471"/>
                    <a:pt x="1071" y="1"/>
                    <a:pt x="651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6"/>
            <p:cNvSpPr/>
            <p:nvPr/>
          </p:nvSpPr>
          <p:spPr>
            <a:xfrm>
              <a:off x="6471600" y="1710413"/>
              <a:ext cx="34550" cy="28775"/>
            </a:xfrm>
            <a:custGeom>
              <a:rect b="b" l="l" r="r" t="t"/>
              <a:pathLst>
                <a:path extrusionOk="0" h="1151" w="1382">
                  <a:moveTo>
                    <a:pt x="734" y="1"/>
                  </a:moveTo>
                  <a:cubicBezTo>
                    <a:pt x="687" y="1"/>
                    <a:pt x="639" y="7"/>
                    <a:pt x="590" y="20"/>
                  </a:cubicBezTo>
                  <a:cubicBezTo>
                    <a:pt x="94" y="140"/>
                    <a:pt x="1" y="797"/>
                    <a:pt x="443" y="1065"/>
                  </a:cubicBezTo>
                  <a:cubicBezTo>
                    <a:pt x="538" y="1124"/>
                    <a:pt x="638" y="1151"/>
                    <a:pt x="735" y="1151"/>
                  </a:cubicBezTo>
                  <a:cubicBezTo>
                    <a:pt x="1077" y="1151"/>
                    <a:pt x="1381" y="821"/>
                    <a:pt x="1287" y="435"/>
                  </a:cubicBezTo>
                  <a:cubicBezTo>
                    <a:pt x="1219" y="175"/>
                    <a:pt x="990" y="1"/>
                    <a:pt x="734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6"/>
            <p:cNvSpPr/>
            <p:nvPr/>
          </p:nvSpPr>
          <p:spPr>
            <a:xfrm>
              <a:off x="6587775" y="1663813"/>
              <a:ext cx="63100" cy="53375"/>
            </a:xfrm>
            <a:custGeom>
              <a:rect b="b" l="l" r="r" t="t"/>
              <a:pathLst>
                <a:path extrusionOk="0" h="2135" w="2524">
                  <a:moveTo>
                    <a:pt x="1349" y="1"/>
                  </a:moveTo>
                  <a:cubicBezTo>
                    <a:pt x="998" y="1"/>
                    <a:pt x="644" y="171"/>
                    <a:pt x="433" y="530"/>
                  </a:cubicBezTo>
                  <a:cubicBezTo>
                    <a:pt x="0" y="1263"/>
                    <a:pt x="547" y="2135"/>
                    <a:pt x="1331" y="2135"/>
                  </a:cubicBezTo>
                  <a:cubicBezTo>
                    <a:pt x="1422" y="2135"/>
                    <a:pt x="1516" y="2123"/>
                    <a:pt x="1612" y="2098"/>
                  </a:cubicBezTo>
                  <a:cubicBezTo>
                    <a:pt x="2188" y="1951"/>
                    <a:pt x="2523" y="1374"/>
                    <a:pt x="2376" y="798"/>
                  </a:cubicBezTo>
                  <a:cubicBezTo>
                    <a:pt x="2240" y="279"/>
                    <a:pt x="1797" y="1"/>
                    <a:pt x="1349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6"/>
            <p:cNvSpPr/>
            <p:nvPr/>
          </p:nvSpPr>
          <p:spPr>
            <a:xfrm>
              <a:off x="6457200" y="1578213"/>
              <a:ext cx="31525" cy="113950"/>
            </a:xfrm>
            <a:custGeom>
              <a:rect b="b" l="l" r="r" t="t"/>
              <a:pathLst>
                <a:path extrusionOk="0" fill="none" h="4558" w="1261">
                  <a:moveTo>
                    <a:pt x="1260" y="1"/>
                  </a:moveTo>
                  <a:lnTo>
                    <a:pt x="0" y="4557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6"/>
            <p:cNvSpPr/>
            <p:nvPr/>
          </p:nvSpPr>
          <p:spPr>
            <a:xfrm>
              <a:off x="6472600" y="1564613"/>
              <a:ext cx="33875" cy="28575"/>
            </a:xfrm>
            <a:custGeom>
              <a:rect b="b" l="l" r="r" t="t"/>
              <a:pathLst>
                <a:path extrusionOk="0" h="1143" w="1355">
                  <a:moveTo>
                    <a:pt x="639" y="1"/>
                  </a:moveTo>
                  <a:cubicBezTo>
                    <a:pt x="397" y="1"/>
                    <a:pt x="156" y="148"/>
                    <a:pt x="81" y="424"/>
                  </a:cubicBezTo>
                  <a:cubicBezTo>
                    <a:pt x="1" y="719"/>
                    <a:pt x="175" y="1041"/>
                    <a:pt x="483" y="1121"/>
                  </a:cubicBezTo>
                  <a:cubicBezTo>
                    <a:pt x="537" y="1136"/>
                    <a:pt x="590" y="1142"/>
                    <a:pt x="641" y="1142"/>
                  </a:cubicBezTo>
                  <a:cubicBezTo>
                    <a:pt x="1059" y="1142"/>
                    <a:pt x="1355" y="684"/>
                    <a:pt x="1140" y="290"/>
                  </a:cubicBezTo>
                  <a:cubicBezTo>
                    <a:pt x="1027" y="94"/>
                    <a:pt x="833" y="1"/>
                    <a:pt x="639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6"/>
            <p:cNvSpPr/>
            <p:nvPr/>
          </p:nvSpPr>
          <p:spPr>
            <a:xfrm>
              <a:off x="6440800" y="1677238"/>
              <a:ext cx="34850" cy="28775"/>
            </a:xfrm>
            <a:custGeom>
              <a:rect b="b" l="l" r="r" t="t"/>
              <a:pathLst>
                <a:path extrusionOk="0" h="1151" w="1394">
                  <a:moveTo>
                    <a:pt x="666" y="0"/>
                  </a:moveTo>
                  <a:cubicBezTo>
                    <a:pt x="414" y="0"/>
                    <a:pt x="185" y="164"/>
                    <a:pt x="107" y="422"/>
                  </a:cubicBezTo>
                  <a:cubicBezTo>
                    <a:pt x="1" y="816"/>
                    <a:pt x="309" y="1151"/>
                    <a:pt x="661" y="1151"/>
                  </a:cubicBezTo>
                  <a:cubicBezTo>
                    <a:pt x="753" y="1151"/>
                    <a:pt x="847" y="1128"/>
                    <a:pt x="938" y="1079"/>
                  </a:cubicBezTo>
                  <a:cubicBezTo>
                    <a:pt x="1393" y="824"/>
                    <a:pt x="1300" y="154"/>
                    <a:pt x="817" y="20"/>
                  </a:cubicBezTo>
                  <a:cubicBezTo>
                    <a:pt x="767" y="7"/>
                    <a:pt x="716" y="0"/>
                    <a:pt x="666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6"/>
            <p:cNvSpPr/>
            <p:nvPr/>
          </p:nvSpPr>
          <p:spPr>
            <a:xfrm>
              <a:off x="6459825" y="1533988"/>
              <a:ext cx="63400" cy="53425"/>
            </a:xfrm>
            <a:custGeom>
              <a:rect b="b" l="l" r="r" t="t"/>
              <a:pathLst>
                <a:path extrusionOk="0" h="2137" w="2536">
                  <a:moveTo>
                    <a:pt x="1340" y="0"/>
                  </a:moveTo>
                  <a:cubicBezTo>
                    <a:pt x="560" y="0"/>
                    <a:pt x="1" y="856"/>
                    <a:pt x="418" y="1596"/>
                  </a:cubicBezTo>
                  <a:cubicBezTo>
                    <a:pt x="626" y="1963"/>
                    <a:pt x="983" y="2137"/>
                    <a:pt x="1339" y="2137"/>
                  </a:cubicBezTo>
                  <a:cubicBezTo>
                    <a:pt x="1787" y="2137"/>
                    <a:pt x="2233" y="1862"/>
                    <a:pt x="2375" y="1354"/>
                  </a:cubicBezTo>
                  <a:cubicBezTo>
                    <a:pt x="2535" y="778"/>
                    <a:pt x="2200" y="189"/>
                    <a:pt x="1638" y="41"/>
                  </a:cubicBezTo>
                  <a:cubicBezTo>
                    <a:pt x="1536" y="13"/>
                    <a:pt x="1436" y="0"/>
                    <a:pt x="1340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6"/>
            <p:cNvSpPr/>
            <p:nvPr/>
          </p:nvSpPr>
          <p:spPr>
            <a:xfrm>
              <a:off x="6352675" y="1642538"/>
              <a:ext cx="60325" cy="61350"/>
            </a:xfrm>
            <a:custGeom>
              <a:rect b="b" l="l" r="r" t="t"/>
              <a:pathLst>
                <a:path extrusionOk="0" fill="none" h="2454" w="2413">
                  <a:moveTo>
                    <a:pt x="0" y="1"/>
                  </a:moveTo>
                  <a:lnTo>
                    <a:pt x="2413" y="2453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6"/>
            <p:cNvSpPr/>
            <p:nvPr/>
          </p:nvSpPr>
          <p:spPr>
            <a:xfrm>
              <a:off x="6333900" y="1628463"/>
              <a:ext cx="38225" cy="28775"/>
            </a:xfrm>
            <a:custGeom>
              <a:rect b="b" l="l" r="r" t="t"/>
              <a:pathLst>
                <a:path extrusionOk="0" h="1151" w="1529">
                  <a:moveTo>
                    <a:pt x="765" y="1"/>
                  </a:moveTo>
                  <a:cubicBezTo>
                    <a:pt x="256" y="1"/>
                    <a:pt x="1" y="617"/>
                    <a:pt x="363" y="979"/>
                  </a:cubicBezTo>
                  <a:cubicBezTo>
                    <a:pt x="477" y="1093"/>
                    <a:pt x="624" y="1150"/>
                    <a:pt x="770" y="1150"/>
                  </a:cubicBezTo>
                  <a:cubicBezTo>
                    <a:pt x="916" y="1150"/>
                    <a:pt x="1060" y="1093"/>
                    <a:pt x="1167" y="979"/>
                  </a:cubicBezTo>
                  <a:cubicBezTo>
                    <a:pt x="1529" y="617"/>
                    <a:pt x="1274" y="1"/>
                    <a:pt x="765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6"/>
            <p:cNvSpPr/>
            <p:nvPr/>
          </p:nvSpPr>
          <p:spPr>
            <a:xfrm>
              <a:off x="6396550" y="1688888"/>
              <a:ext cx="30175" cy="28625"/>
            </a:xfrm>
            <a:custGeom>
              <a:rect b="b" l="l" r="r" t="t"/>
              <a:pathLst>
                <a:path extrusionOk="0" h="1145" w="1207">
                  <a:moveTo>
                    <a:pt x="631" y="0"/>
                  </a:moveTo>
                  <a:cubicBezTo>
                    <a:pt x="490" y="0"/>
                    <a:pt x="346" y="53"/>
                    <a:pt x="229" y="170"/>
                  </a:cubicBezTo>
                  <a:cubicBezTo>
                    <a:pt x="1" y="385"/>
                    <a:pt x="1" y="747"/>
                    <a:pt x="229" y="974"/>
                  </a:cubicBezTo>
                  <a:cubicBezTo>
                    <a:pt x="346" y="1092"/>
                    <a:pt x="490" y="1144"/>
                    <a:pt x="631" y="1144"/>
                  </a:cubicBezTo>
                  <a:cubicBezTo>
                    <a:pt x="926" y="1144"/>
                    <a:pt x="1207" y="916"/>
                    <a:pt x="1207" y="572"/>
                  </a:cubicBezTo>
                  <a:cubicBezTo>
                    <a:pt x="1207" y="228"/>
                    <a:pt x="926" y="0"/>
                    <a:pt x="631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6"/>
            <p:cNvSpPr/>
            <p:nvPr/>
          </p:nvSpPr>
          <p:spPr>
            <a:xfrm>
              <a:off x="6206275" y="1638188"/>
              <a:ext cx="84100" cy="82775"/>
            </a:xfrm>
            <a:custGeom>
              <a:rect b="b" l="l" r="r" t="t"/>
              <a:pathLst>
                <a:path extrusionOk="0" fill="none" h="3311" w="3364">
                  <a:moveTo>
                    <a:pt x="0" y="3311"/>
                  </a:moveTo>
                  <a:lnTo>
                    <a:pt x="3364" y="1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6"/>
            <p:cNvSpPr/>
            <p:nvPr/>
          </p:nvSpPr>
          <p:spPr>
            <a:xfrm>
              <a:off x="6192525" y="1705963"/>
              <a:ext cx="29850" cy="28875"/>
            </a:xfrm>
            <a:custGeom>
              <a:rect b="b" l="l" r="r" t="t"/>
              <a:pathLst>
                <a:path extrusionOk="0" h="1155" w="1194">
                  <a:moveTo>
                    <a:pt x="576" y="1"/>
                  </a:moveTo>
                  <a:cubicBezTo>
                    <a:pt x="282" y="1"/>
                    <a:pt x="1" y="229"/>
                    <a:pt x="1" y="573"/>
                  </a:cubicBezTo>
                  <a:cubicBezTo>
                    <a:pt x="1" y="920"/>
                    <a:pt x="287" y="1155"/>
                    <a:pt x="584" y="1155"/>
                  </a:cubicBezTo>
                  <a:cubicBezTo>
                    <a:pt x="723" y="1155"/>
                    <a:pt x="864" y="1103"/>
                    <a:pt x="979" y="988"/>
                  </a:cubicBezTo>
                  <a:cubicBezTo>
                    <a:pt x="1193" y="760"/>
                    <a:pt x="1193" y="399"/>
                    <a:pt x="979" y="171"/>
                  </a:cubicBezTo>
                  <a:cubicBezTo>
                    <a:pt x="862" y="53"/>
                    <a:pt x="717" y="1"/>
                    <a:pt x="576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6"/>
            <p:cNvSpPr/>
            <p:nvPr/>
          </p:nvSpPr>
          <p:spPr>
            <a:xfrm>
              <a:off x="6270600" y="1624463"/>
              <a:ext cx="38200" cy="28500"/>
            </a:xfrm>
            <a:custGeom>
              <a:rect b="b" l="l" r="r" t="t"/>
              <a:pathLst>
                <a:path extrusionOk="0" h="1140" w="1528">
                  <a:moveTo>
                    <a:pt x="764" y="0"/>
                  </a:moveTo>
                  <a:cubicBezTo>
                    <a:pt x="255" y="0"/>
                    <a:pt x="0" y="617"/>
                    <a:pt x="362" y="978"/>
                  </a:cubicBezTo>
                  <a:cubicBezTo>
                    <a:pt x="476" y="1086"/>
                    <a:pt x="623" y="1139"/>
                    <a:pt x="769" y="1139"/>
                  </a:cubicBezTo>
                  <a:cubicBezTo>
                    <a:pt x="915" y="1139"/>
                    <a:pt x="1059" y="1086"/>
                    <a:pt x="1166" y="978"/>
                  </a:cubicBezTo>
                  <a:cubicBezTo>
                    <a:pt x="1528" y="617"/>
                    <a:pt x="1273" y="0"/>
                    <a:pt x="764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6"/>
            <p:cNvSpPr/>
            <p:nvPr/>
          </p:nvSpPr>
          <p:spPr>
            <a:xfrm>
              <a:off x="6163725" y="1707113"/>
              <a:ext cx="56200" cy="53550"/>
            </a:xfrm>
            <a:custGeom>
              <a:rect b="b" l="l" r="r" t="t"/>
              <a:pathLst>
                <a:path extrusionOk="0" h="2142" w="2248">
                  <a:moveTo>
                    <a:pt x="1170" y="1"/>
                  </a:moveTo>
                  <a:cubicBezTo>
                    <a:pt x="909" y="1"/>
                    <a:pt x="644" y="97"/>
                    <a:pt x="429" y="312"/>
                  </a:cubicBezTo>
                  <a:cubicBezTo>
                    <a:pt x="0" y="728"/>
                    <a:pt x="0" y="1398"/>
                    <a:pt x="416" y="1827"/>
                  </a:cubicBezTo>
                  <a:cubicBezTo>
                    <a:pt x="629" y="2044"/>
                    <a:pt x="894" y="2142"/>
                    <a:pt x="1156" y="2142"/>
                  </a:cubicBezTo>
                  <a:cubicBezTo>
                    <a:pt x="1700" y="2142"/>
                    <a:pt x="2229" y="1719"/>
                    <a:pt x="2238" y="1076"/>
                  </a:cubicBezTo>
                  <a:cubicBezTo>
                    <a:pt x="2247" y="430"/>
                    <a:pt x="1719" y="1"/>
                    <a:pt x="1170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6"/>
            <p:cNvSpPr/>
            <p:nvPr/>
          </p:nvSpPr>
          <p:spPr>
            <a:xfrm>
              <a:off x="6189175" y="1510888"/>
              <a:ext cx="96525" cy="68700"/>
            </a:xfrm>
            <a:custGeom>
              <a:rect b="b" l="l" r="r" t="t"/>
              <a:pathLst>
                <a:path extrusionOk="0" fill="none" h="2748" w="3861">
                  <a:moveTo>
                    <a:pt x="1" y="0"/>
                  </a:moveTo>
                  <a:lnTo>
                    <a:pt x="3860" y="2747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6"/>
            <p:cNvSpPr/>
            <p:nvPr/>
          </p:nvSpPr>
          <p:spPr>
            <a:xfrm>
              <a:off x="6171100" y="1496963"/>
              <a:ext cx="37400" cy="28675"/>
            </a:xfrm>
            <a:custGeom>
              <a:rect b="b" l="l" r="r" t="t"/>
              <a:pathLst>
                <a:path extrusionOk="0" h="1147" w="1496">
                  <a:moveTo>
                    <a:pt x="754" y="0"/>
                  </a:moveTo>
                  <a:cubicBezTo>
                    <a:pt x="722" y="0"/>
                    <a:pt x="690" y="3"/>
                    <a:pt x="657" y="8"/>
                  </a:cubicBezTo>
                  <a:cubicBezTo>
                    <a:pt x="147" y="88"/>
                    <a:pt x="0" y="745"/>
                    <a:pt x="416" y="1040"/>
                  </a:cubicBezTo>
                  <a:cubicBezTo>
                    <a:pt x="514" y="1113"/>
                    <a:pt x="629" y="1147"/>
                    <a:pt x="744" y="1147"/>
                  </a:cubicBezTo>
                  <a:cubicBezTo>
                    <a:pt x="925" y="1147"/>
                    <a:pt x="1105" y="1061"/>
                    <a:pt x="1220" y="906"/>
                  </a:cubicBezTo>
                  <a:cubicBezTo>
                    <a:pt x="1495" y="517"/>
                    <a:pt x="1209" y="0"/>
                    <a:pt x="754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6"/>
            <p:cNvSpPr/>
            <p:nvPr/>
          </p:nvSpPr>
          <p:spPr>
            <a:xfrm>
              <a:off x="6268925" y="1564813"/>
              <a:ext cx="32000" cy="28825"/>
            </a:xfrm>
            <a:custGeom>
              <a:rect b="b" l="l" r="r" t="t"/>
              <a:pathLst>
                <a:path extrusionOk="0" h="1153" w="1280">
                  <a:moveTo>
                    <a:pt x="648" y="1"/>
                  </a:moveTo>
                  <a:cubicBezTo>
                    <a:pt x="477" y="1"/>
                    <a:pt x="305" y="77"/>
                    <a:pt x="188" y="242"/>
                  </a:cubicBezTo>
                  <a:cubicBezTo>
                    <a:pt x="0" y="497"/>
                    <a:pt x="54" y="858"/>
                    <a:pt x="322" y="1046"/>
                  </a:cubicBezTo>
                  <a:cubicBezTo>
                    <a:pt x="425" y="1120"/>
                    <a:pt x="538" y="1152"/>
                    <a:pt x="648" y="1152"/>
                  </a:cubicBezTo>
                  <a:cubicBezTo>
                    <a:pt x="978" y="1152"/>
                    <a:pt x="1280" y="855"/>
                    <a:pt x="1220" y="483"/>
                  </a:cubicBezTo>
                  <a:cubicBezTo>
                    <a:pt x="1163" y="176"/>
                    <a:pt x="907" y="1"/>
                    <a:pt x="648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6"/>
            <p:cNvSpPr/>
            <p:nvPr/>
          </p:nvSpPr>
          <p:spPr>
            <a:xfrm>
              <a:off x="6139875" y="1473613"/>
              <a:ext cx="69425" cy="53450"/>
            </a:xfrm>
            <a:custGeom>
              <a:rect b="b" l="l" r="r" t="t"/>
              <a:pathLst>
                <a:path extrusionOk="0" h="2138" w="2777">
                  <a:moveTo>
                    <a:pt x="1374" y="0"/>
                  </a:moveTo>
                  <a:cubicBezTo>
                    <a:pt x="1045" y="0"/>
                    <a:pt x="722" y="155"/>
                    <a:pt x="512" y="446"/>
                  </a:cubicBezTo>
                  <a:cubicBezTo>
                    <a:pt x="0" y="1170"/>
                    <a:pt x="535" y="2137"/>
                    <a:pt x="1368" y="2137"/>
                  </a:cubicBezTo>
                  <a:cubicBezTo>
                    <a:pt x="1429" y="2137"/>
                    <a:pt x="1493" y="2132"/>
                    <a:pt x="1557" y="2121"/>
                  </a:cubicBezTo>
                  <a:cubicBezTo>
                    <a:pt x="2495" y="1960"/>
                    <a:pt x="2777" y="754"/>
                    <a:pt x="2000" y="205"/>
                  </a:cubicBezTo>
                  <a:cubicBezTo>
                    <a:pt x="1808" y="67"/>
                    <a:pt x="1590" y="0"/>
                    <a:pt x="13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6"/>
            <p:cNvSpPr/>
            <p:nvPr/>
          </p:nvSpPr>
          <p:spPr>
            <a:xfrm>
              <a:off x="6342625" y="1458963"/>
              <a:ext cx="50275" cy="105875"/>
            </a:xfrm>
            <a:custGeom>
              <a:rect b="b" l="l" r="r" t="t"/>
              <a:pathLst>
                <a:path extrusionOk="0" fill="none" h="4235" w="2011">
                  <a:moveTo>
                    <a:pt x="2010" y="0"/>
                  </a:moveTo>
                  <a:lnTo>
                    <a:pt x="0" y="4235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6"/>
            <p:cNvSpPr/>
            <p:nvPr/>
          </p:nvSpPr>
          <p:spPr>
            <a:xfrm>
              <a:off x="6376450" y="1445113"/>
              <a:ext cx="33150" cy="28650"/>
            </a:xfrm>
            <a:custGeom>
              <a:rect b="b" l="l" r="r" t="t"/>
              <a:pathLst>
                <a:path extrusionOk="0" h="1146" w="1326">
                  <a:moveTo>
                    <a:pt x="651" y="1"/>
                  </a:moveTo>
                  <a:cubicBezTo>
                    <a:pt x="444" y="1"/>
                    <a:pt x="237" y="108"/>
                    <a:pt x="135" y="326"/>
                  </a:cubicBezTo>
                  <a:cubicBezTo>
                    <a:pt x="1" y="608"/>
                    <a:pt x="121" y="956"/>
                    <a:pt x="403" y="1090"/>
                  </a:cubicBezTo>
                  <a:cubicBezTo>
                    <a:pt x="486" y="1128"/>
                    <a:pt x="570" y="1146"/>
                    <a:pt x="651" y="1146"/>
                  </a:cubicBezTo>
                  <a:cubicBezTo>
                    <a:pt x="1023" y="1146"/>
                    <a:pt x="1326" y="776"/>
                    <a:pt x="1194" y="380"/>
                  </a:cubicBezTo>
                  <a:cubicBezTo>
                    <a:pt x="1103" y="128"/>
                    <a:pt x="877" y="1"/>
                    <a:pt x="651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6"/>
            <p:cNvSpPr/>
            <p:nvPr/>
          </p:nvSpPr>
          <p:spPr>
            <a:xfrm>
              <a:off x="6325275" y="1549713"/>
              <a:ext cx="35450" cy="28750"/>
            </a:xfrm>
            <a:custGeom>
              <a:rect b="b" l="l" r="r" t="t"/>
              <a:pathLst>
                <a:path extrusionOk="0" h="1150" w="1418">
                  <a:moveTo>
                    <a:pt x="707" y="1"/>
                  </a:moveTo>
                  <a:cubicBezTo>
                    <a:pt x="492" y="1"/>
                    <a:pt x="282" y="123"/>
                    <a:pt x="185" y="337"/>
                  </a:cubicBezTo>
                  <a:cubicBezTo>
                    <a:pt x="1" y="728"/>
                    <a:pt x="302" y="1150"/>
                    <a:pt x="696" y="1150"/>
                  </a:cubicBezTo>
                  <a:cubicBezTo>
                    <a:pt x="761" y="1150"/>
                    <a:pt x="828" y="1138"/>
                    <a:pt x="895" y="1114"/>
                  </a:cubicBezTo>
                  <a:cubicBezTo>
                    <a:pt x="1378" y="953"/>
                    <a:pt x="1418" y="283"/>
                    <a:pt x="949" y="55"/>
                  </a:cubicBezTo>
                  <a:cubicBezTo>
                    <a:pt x="872" y="18"/>
                    <a:pt x="789" y="1"/>
                    <a:pt x="707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6"/>
            <p:cNvSpPr/>
            <p:nvPr/>
          </p:nvSpPr>
          <p:spPr>
            <a:xfrm>
              <a:off x="6369550" y="1414663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256" y="0"/>
                  </a:moveTo>
                  <a:cubicBezTo>
                    <a:pt x="571" y="0"/>
                    <a:pt x="0" y="690"/>
                    <a:pt x="263" y="1424"/>
                  </a:cubicBezTo>
                  <a:cubicBezTo>
                    <a:pt x="432" y="1895"/>
                    <a:pt x="852" y="2137"/>
                    <a:pt x="1273" y="2137"/>
                  </a:cubicBezTo>
                  <a:cubicBezTo>
                    <a:pt x="1654" y="2137"/>
                    <a:pt x="2036" y="1938"/>
                    <a:pt x="2233" y="1531"/>
                  </a:cubicBezTo>
                  <a:cubicBezTo>
                    <a:pt x="2488" y="995"/>
                    <a:pt x="2260" y="365"/>
                    <a:pt x="1724" y="110"/>
                  </a:cubicBezTo>
                  <a:cubicBezTo>
                    <a:pt x="1568" y="35"/>
                    <a:pt x="1409" y="0"/>
                    <a:pt x="1256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6"/>
            <p:cNvSpPr/>
            <p:nvPr/>
          </p:nvSpPr>
          <p:spPr>
            <a:xfrm>
              <a:off x="6351325" y="1963488"/>
              <a:ext cx="30850" cy="111250"/>
            </a:xfrm>
            <a:custGeom>
              <a:rect b="b" l="l" r="r" t="t"/>
              <a:pathLst>
                <a:path extrusionOk="0" fill="none" h="4450" w="1234">
                  <a:moveTo>
                    <a:pt x="1" y="4450"/>
                  </a:moveTo>
                  <a:lnTo>
                    <a:pt x="1234" y="1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6"/>
            <p:cNvSpPr/>
            <p:nvPr/>
          </p:nvSpPr>
          <p:spPr>
            <a:xfrm>
              <a:off x="6333575" y="2059463"/>
              <a:ext cx="33850" cy="28875"/>
            </a:xfrm>
            <a:custGeom>
              <a:rect b="b" l="l" r="r" t="t"/>
              <a:pathLst>
                <a:path extrusionOk="0" h="1155" w="1354">
                  <a:moveTo>
                    <a:pt x="717" y="0"/>
                  </a:moveTo>
                  <a:cubicBezTo>
                    <a:pt x="298" y="0"/>
                    <a:pt x="1" y="470"/>
                    <a:pt x="228" y="866"/>
                  </a:cubicBezTo>
                  <a:cubicBezTo>
                    <a:pt x="335" y="1062"/>
                    <a:pt x="526" y="1155"/>
                    <a:pt x="718" y="1155"/>
                  </a:cubicBezTo>
                  <a:cubicBezTo>
                    <a:pt x="958" y="1155"/>
                    <a:pt x="1199" y="1008"/>
                    <a:pt x="1274" y="732"/>
                  </a:cubicBezTo>
                  <a:cubicBezTo>
                    <a:pt x="1354" y="423"/>
                    <a:pt x="1180" y="115"/>
                    <a:pt x="872" y="21"/>
                  </a:cubicBezTo>
                  <a:cubicBezTo>
                    <a:pt x="819" y="7"/>
                    <a:pt x="767" y="0"/>
                    <a:pt x="717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6"/>
            <p:cNvSpPr/>
            <p:nvPr/>
          </p:nvSpPr>
          <p:spPr>
            <a:xfrm>
              <a:off x="6363725" y="1949838"/>
              <a:ext cx="34850" cy="28575"/>
            </a:xfrm>
            <a:custGeom>
              <a:rect b="b" l="l" r="r" t="t"/>
              <a:pathLst>
                <a:path extrusionOk="0" h="1143" w="1394">
                  <a:moveTo>
                    <a:pt x="731" y="1"/>
                  </a:moveTo>
                  <a:cubicBezTo>
                    <a:pt x="636" y="1"/>
                    <a:pt x="538" y="25"/>
                    <a:pt x="443" y="78"/>
                  </a:cubicBezTo>
                  <a:cubicBezTo>
                    <a:pt x="1" y="332"/>
                    <a:pt x="81" y="989"/>
                    <a:pt x="577" y="1123"/>
                  </a:cubicBezTo>
                  <a:cubicBezTo>
                    <a:pt x="628" y="1136"/>
                    <a:pt x="679" y="1143"/>
                    <a:pt x="729" y="1143"/>
                  </a:cubicBezTo>
                  <a:cubicBezTo>
                    <a:pt x="981" y="1143"/>
                    <a:pt x="1209" y="981"/>
                    <a:pt x="1287" y="734"/>
                  </a:cubicBezTo>
                  <a:cubicBezTo>
                    <a:pt x="1393" y="342"/>
                    <a:pt x="1088" y="1"/>
                    <a:pt x="731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6"/>
            <p:cNvSpPr/>
            <p:nvPr/>
          </p:nvSpPr>
          <p:spPr>
            <a:xfrm>
              <a:off x="6316150" y="2068388"/>
              <a:ext cx="63400" cy="53600"/>
            </a:xfrm>
            <a:custGeom>
              <a:rect b="b" l="l" r="r" t="t"/>
              <a:pathLst>
                <a:path extrusionOk="0" h="2144" w="2536">
                  <a:moveTo>
                    <a:pt x="1193" y="1"/>
                  </a:moveTo>
                  <a:cubicBezTo>
                    <a:pt x="743" y="1"/>
                    <a:pt x="296" y="275"/>
                    <a:pt x="161" y="790"/>
                  </a:cubicBezTo>
                  <a:cubicBezTo>
                    <a:pt x="1" y="1353"/>
                    <a:pt x="336" y="1942"/>
                    <a:pt x="899" y="2103"/>
                  </a:cubicBezTo>
                  <a:cubicBezTo>
                    <a:pt x="999" y="2131"/>
                    <a:pt x="1098" y="2144"/>
                    <a:pt x="1193" y="2144"/>
                  </a:cubicBezTo>
                  <a:cubicBezTo>
                    <a:pt x="1975" y="2144"/>
                    <a:pt x="2536" y="1276"/>
                    <a:pt x="2118" y="535"/>
                  </a:cubicBezTo>
                  <a:cubicBezTo>
                    <a:pt x="1910" y="174"/>
                    <a:pt x="1550" y="1"/>
                    <a:pt x="1193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6"/>
            <p:cNvSpPr/>
            <p:nvPr/>
          </p:nvSpPr>
          <p:spPr>
            <a:xfrm>
              <a:off x="6426375" y="1952113"/>
              <a:ext cx="81100" cy="82100"/>
            </a:xfrm>
            <a:custGeom>
              <a:rect b="b" l="l" r="r" t="t"/>
              <a:pathLst>
                <a:path extrusionOk="0" fill="none" h="3284" w="3244">
                  <a:moveTo>
                    <a:pt x="3244" y="3283"/>
                  </a:moveTo>
                  <a:lnTo>
                    <a:pt x="1" y="0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6"/>
            <p:cNvSpPr/>
            <p:nvPr/>
          </p:nvSpPr>
          <p:spPr>
            <a:xfrm>
              <a:off x="6487675" y="2019538"/>
              <a:ext cx="38575" cy="28750"/>
            </a:xfrm>
            <a:custGeom>
              <a:rect b="b" l="l" r="r" t="t"/>
              <a:pathLst>
                <a:path extrusionOk="0" h="1150" w="1543">
                  <a:moveTo>
                    <a:pt x="771" y="0"/>
                  </a:moveTo>
                  <a:cubicBezTo>
                    <a:pt x="624" y="0"/>
                    <a:pt x="477" y="57"/>
                    <a:pt x="363" y="171"/>
                  </a:cubicBezTo>
                  <a:cubicBezTo>
                    <a:pt x="1" y="533"/>
                    <a:pt x="256" y="1149"/>
                    <a:pt x="778" y="1149"/>
                  </a:cubicBezTo>
                  <a:cubicBezTo>
                    <a:pt x="1287" y="1149"/>
                    <a:pt x="1542" y="533"/>
                    <a:pt x="1180" y="171"/>
                  </a:cubicBezTo>
                  <a:cubicBezTo>
                    <a:pt x="1066" y="57"/>
                    <a:pt x="919" y="0"/>
                    <a:pt x="771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6"/>
            <p:cNvSpPr/>
            <p:nvPr/>
          </p:nvSpPr>
          <p:spPr>
            <a:xfrm>
              <a:off x="6412650" y="1938138"/>
              <a:ext cx="30175" cy="28950"/>
            </a:xfrm>
            <a:custGeom>
              <a:rect b="b" l="l" r="r" t="t"/>
              <a:pathLst>
                <a:path extrusionOk="0" h="1158" w="1207">
                  <a:moveTo>
                    <a:pt x="586" y="1"/>
                  </a:moveTo>
                  <a:cubicBezTo>
                    <a:pt x="288" y="1"/>
                    <a:pt x="0" y="229"/>
                    <a:pt x="0" y="573"/>
                  </a:cubicBezTo>
                  <a:cubicBezTo>
                    <a:pt x="0" y="926"/>
                    <a:pt x="289" y="1157"/>
                    <a:pt x="588" y="1157"/>
                  </a:cubicBezTo>
                  <a:cubicBezTo>
                    <a:pt x="730" y="1157"/>
                    <a:pt x="875" y="1105"/>
                    <a:pt x="992" y="988"/>
                  </a:cubicBezTo>
                  <a:cubicBezTo>
                    <a:pt x="1206" y="760"/>
                    <a:pt x="1206" y="398"/>
                    <a:pt x="992" y="171"/>
                  </a:cubicBezTo>
                  <a:cubicBezTo>
                    <a:pt x="874" y="53"/>
                    <a:pt x="729" y="1"/>
                    <a:pt x="586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6"/>
            <p:cNvSpPr/>
            <p:nvPr/>
          </p:nvSpPr>
          <p:spPr>
            <a:xfrm>
              <a:off x="6486450" y="2022788"/>
              <a:ext cx="71275" cy="53225"/>
            </a:xfrm>
            <a:custGeom>
              <a:rect b="b" l="l" r="r" t="t"/>
              <a:pathLst>
                <a:path extrusionOk="0" h="2129" w="2851">
                  <a:moveTo>
                    <a:pt x="1414" y="1"/>
                  </a:moveTo>
                  <a:cubicBezTo>
                    <a:pt x="473" y="1"/>
                    <a:pt x="0" y="1144"/>
                    <a:pt x="666" y="1810"/>
                  </a:cubicBezTo>
                  <a:cubicBezTo>
                    <a:pt x="877" y="2021"/>
                    <a:pt x="1154" y="2128"/>
                    <a:pt x="1432" y="2128"/>
                  </a:cubicBezTo>
                  <a:cubicBezTo>
                    <a:pt x="1700" y="2128"/>
                    <a:pt x="1970" y="2028"/>
                    <a:pt x="2181" y="1823"/>
                  </a:cubicBezTo>
                  <a:cubicBezTo>
                    <a:pt x="2851" y="1153"/>
                    <a:pt x="2382" y="1"/>
                    <a:pt x="1430" y="1"/>
                  </a:cubicBezTo>
                  <a:cubicBezTo>
                    <a:pt x="1425" y="1"/>
                    <a:pt x="1419" y="1"/>
                    <a:pt x="1414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6"/>
            <p:cNvSpPr/>
            <p:nvPr/>
          </p:nvSpPr>
          <p:spPr>
            <a:xfrm>
              <a:off x="6280650" y="1803688"/>
              <a:ext cx="81750" cy="83125"/>
            </a:xfrm>
            <a:custGeom>
              <a:rect b="b" l="l" r="r" t="t"/>
              <a:pathLst>
                <a:path extrusionOk="0" fill="none" h="3325" w="3270">
                  <a:moveTo>
                    <a:pt x="0" y="1"/>
                  </a:moveTo>
                  <a:lnTo>
                    <a:pt x="3270" y="3324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6"/>
            <p:cNvSpPr/>
            <p:nvPr/>
          </p:nvSpPr>
          <p:spPr>
            <a:xfrm>
              <a:off x="6261875" y="1789963"/>
              <a:ext cx="38225" cy="28500"/>
            </a:xfrm>
            <a:custGeom>
              <a:rect b="b" l="l" r="r" t="t"/>
              <a:pathLst>
                <a:path extrusionOk="0" h="1140" w="1529">
                  <a:moveTo>
                    <a:pt x="765" y="0"/>
                  </a:moveTo>
                  <a:cubicBezTo>
                    <a:pt x="255" y="0"/>
                    <a:pt x="1" y="617"/>
                    <a:pt x="363" y="978"/>
                  </a:cubicBezTo>
                  <a:cubicBezTo>
                    <a:pt x="470" y="1086"/>
                    <a:pt x="614" y="1139"/>
                    <a:pt x="760" y="1139"/>
                  </a:cubicBezTo>
                  <a:cubicBezTo>
                    <a:pt x="905" y="1139"/>
                    <a:pt x="1053" y="1086"/>
                    <a:pt x="1167" y="978"/>
                  </a:cubicBezTo>
                  <a:cubicBezTo>
                    <a:pt x="1528" y="617"/>
                    <a:pt x="1274" y="0"/>
                    <a:pt x="765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6"/>
            <p:cNvSpPr/>
            <p:nvPr/>
          </p:nvSpPr>
          <p:spPr>
            <a:xfrm>
              <a:off x="6345975" y="1871813"/>
              <a:ext cx="30175" cy="28950"/>
            </a:xfrm>
            <a:custGeom>
              <a:rect b="b" l="l" r="r" t="t"/>
              <a:pathLst>
                <a:path extrusionOk="0" h="1158" w="1207">
                  <a:moveTo>
                    <a:pt x="629" y="1"/>
                  </a:moveTo>
                  <a:cubicBezTo>
                    <a:pt x="488" y="1"/>
                    <a:pt x="345" y="53"/>
                    <a:pt x="228" y="170"/>
                  </a:cubicBezTo>
                  <a:cubicBezTo>
                    <a:pt x="0" y="398"/>
                    <a:pt x="0" y="760"/>
                    <a:pt x="228" y="988"/>
                  </a:cubicBezTo>
                  <a:cubicBezTo>
                    <a:pt x="346" y="1105"/>
                    <a:pt x="490" y="1158"/>
                    <a:pt x="631" y="1158"/>
                  </a:cubicBezTo>
                  <a:cubicBezTo>
                    <a:pt x="925" y="1158"/>
                    <a:pt x="1206" y="930"/>
                    <a:pt x="1206" y="586"/>
                  </a:cubicBezTo>
                  <a:cubicBezTo>
                    <a:pt x="1206" y="232"/>
                    <a:pt x="924" y="1"/>
                    <a:pt x="629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6"/>
            <p:cNvSpPr/>
            <p:nvPr/>
          </p:nvSpPr>
          <p:spPr>
            <a:xfrm>
              <a:off x="6230725" y="1762888"/>
              <a:ext cx="71275" cy="53225"/>
            </a:xfrm>
            <a:custGeom>
              <a:rect b="b" l="l" r="r" t="t"/>
              <a:pathLst>
                <a:path extrusionOk="0" h="2129" w="2851">
                  <a:moveTo>
                    <a:pt x="1426" y="1"/>
                  </a:moveTo>
                  <a:cubicBezTo>
                    <a:pt x="1157" y="1"/>
                    <a:pt x="888" y="102"/>
                    <a:pt x="684" y="306"/>
                  </a:cubicBezTo>
                  <a:cubicBezTo>
                    <a:pt x="0" y="976"/>
                    <a:pt x="469" y="2128"/>
                    <a:pt x="1421" y="2128"/>
                  </a:cubicBezTo>
                  <a:cubicBezTo>
                    <a:pt x="1426" y="2129"/>
                    <a:pt x="1432" y="2129"/>
                    <a:pt x="1437" y="2129"/>
                  </a:cubicBezTo>
                  <a:cubicBezTo>
                    <a:pt x="2378" y="2129"/>
                    <a:pt x="2851" y="986"/>
                    <a:pt x="2185" y="319"/>
                  </a:cubicBezTo>
                  <a:cubicBezTo>
                    <a:pt x="1981" y="108"/>
                    <a:pt x="1704" y="1"/>
                    <a:pt x="1426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6"/>
            <p:cNvSpPr/>
            <p:nvPr/>
          </p:nvSpPr>
          <p:spPr>
            <a:xfrm>
              <a:off x="6000900" y="1951338"/>
              <a:ext cx="126775" cy="107025"/>
            </a:xfrm>
            <a:custGeom>
              <a:rect b="b" l="l" r="r" t="t"/>
              <a:pathLst>
                <a:path extrusionOk="0" h="4281" w="5071">
                  <a:moveTo>
                    <a:pt x="2393" y="1"/>
                  </a:moveTo>
                  <a:cubicBezTo>
                    <a:pt x="1497" y="1"/>
                    <a:pt x="606" y="549"/>
                    <a:pt x="322" y="1572"/>
                  </a:cubicBezTo>
                  <a:cubicBezTo>
                    <a:pt x="0" y="2698"/>
                    <a:pt x="670" y="3877"/>
                    <a:pt x="1810" y="4199"/>
                  </a:cubicBezTo>
                  <a:cubicBezTo>
                    <a:pt x="2010" y="4255"/>
                    <a:pt x="2208" y="4281"/>
                    <a:pt x="2398" y="4281"/>
                  </a:cubicBezTo>
                  <a:cubicBezTo>
                    <a:pt x="3950" y="4281"/>
                    <a:pt x="5071" y="2556"/>
                    <a:pt x="4235" y="1077"/>
                  </a:cubicBezTo>
                  <a:cubicBezTo>
                    <a:pt x="3820" y="347"/>
                    <a:pt x="3105" y="1"/>
                    <a:pt x="2393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6"/>
            <p:cNvSpPr/>
            <p:nvPr/>
          </p:nvSpPr>
          <p:spPr>
            <a:xfrm>
              <a:off x="6017975" y="1980063"/>
              <a:ext cx="29575" cy="24450"/>
            </a:xfrm>
            <a:custGeom>
              <a:rect b="b" l="l" r="r" t="t"/>
              <a:pathLst>
                <a:path extrusionOk="0" h="978" w="1183">
                  <a:moveTo>
                    <a:pt x="619" y="0"/>
                  </a:moveTo>
                  <a:cubicBezTo>
                    <a:pt x="574" y="0"/>
                    <a:pt x="528" y="7"/>
                    <a:pt x="483" y="21"/>
                  </a:cubicBezTo>
                  <a:cubicBezTo>
                    <a:pt x="68" y="142"/>
                    <a:pt x="1" y="705"/>
                    <a:pt x="376" y="919"/>
                  </a:cubicBezTo>
                  <a:cubicBezTo>
                    <a:pt x="454" y="960"/>
                    <a:pt x="534" y="978"/>
                    <a:pt x="611" y="978"/>
                  </a:cubicBezTo>
                  <a:cubicBezTo>
                    <a:pt x="919" y="978"/>
                    <a:pt x="1183" y="688"/>
                    <a:pt x="1086" y="356"/>
                  </a:cubicBezTo>
                  <a:cubicBezTo>
                    <a:pt x="1031" y="147"/>
                    <a:pt x="830" y="0"/>
                    <a:pt x="619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6"/>
            <p:cNvSpPr/>
            <p:nvPr/>
          </p:nvSpPr>
          <p:spPr>
            <a:xfrm>
              <a:off x="6158700" y="1911813"/>
              <a:ext cx="126425" cy="107025"/>
            </a:xfrm>
            <a:custGeom>
              <a:rect b="b" l="l" r="r" t="t"/>
              <a:pathLst>
                <a:path extrusionOk="0" h="4281" w="5057">
                  <a:moveTo>
                    <a:pt x="2380" y="0"/>
                  </a:moveTo>
                  <a:cubicBezTo>
                    <a:pt x="1484" y="0"/>
                    <a:pt x="592" y="549"/>
                    <a:pt x="308" y="1572"/>
                  </a:cubicBezTo>
                  <a:cubicBezTo>
                    <a:pt x="0" y="2698"/>
                    <a:pt x="657" y="3877"/>
                    <a:pt x="1796" y="4199"/>
                  </a:cubicBezTo>
                  <a:cubicBezTo>
                    <a:pt x="1997" y="4254"/>
                    <a:pt x="2194" y="4280"/>
                    <a:pt x="2385" y="4280"/>
                  </a:cubicBezTo>
                  <a:cubicBezTo>
                    <a:pt x="3937" y="4280"/>
                    <a:pt x="5057" y="2556"/>
                    <a:pt x="4222" y="1076"/>
                  </a:cubicBezTo>
                  <a:cubicBezTo>
                    <a:pt x="3806" y="346"/>
                    <a:pt x="3092" y="0"/>
                    <a:pt x="2380" y="0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6"/>
            <p:cNvSpPr/>
            <p:nvPr/>
          </p:nvSpPr>
          <p:spPr>
            <a:xfrm>
              <a:off x="6180475" y="1932938"/>
              <a:ext cx="29550" cy="24500"/>
            </a:xfrm>
            <a:custGeom>
              <a:rect b="b" l="l" r="r" t="t"/>
              <a:pathLst>
                <a:path extrusionOk="0" h="980" w="1182">
                  <a:moveTo>
                    <a:pt x="608" y="1"/>
                  </a:moveTo>
                  <a:cubicBezTo>
                    <a:pt x="566" y="1"/>
                    <a:pt x="524" y="6"/>
                    <a:pt x="483" y="17"/>
                  </a:cubicBezTo>
                  <a:cubicBezTo>
                    <a:pt x="67" y="137"/>
                    <a:pt x="0" y="700"/>
                    <a:pt x="376" y="915"/>
                  </a:cubicBezTo>
                  <a:cubicBezTo>
                    <a:pt x="457" y="960"/>
                    <a:pt x="541" y="980"/>
                    <a:pt x="621" y="980"/>
                  </a:cubicBezTo>
                  <a:cubicBezTo>
                    <a:pt x="925" y="980"/>
                    <a:pt x="1181" y="691"/>
                    <a:pt x="1086" y="352"/>
                  </a:cubicBezTo>
                  <a:cubicBezTo>
                    <a:pt x="1030" y="139"/>
                    <a:pt x="823" y="1"/>
                    <a:pt x="608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6"/>
            <p:cNvSpPr/>
            <p:nvPr/>
          </p:nvSpPr>
          <p:spPr>
            <a:xfrm>
              <a:off x="6334925" y="1865838"/>
              <a:ext cx="118625" cy="106900"/>
            </a:xfrm>
            <a:custGeom>
              <a:rect b="b" l="l" r="r" t="t"/>
              <a:pathLst>
                <a:path extrusionOk="0" h="4276" w="4745">
                  <a:moveTo>
                    <a:pt x="2367" y="0"/>
                  </a:moveTo>
                  <a:cubicBezTo>
                    <a:pt x="1849" y="0"/>
                    <a:pt x="1331" y="189"/>
                    <a:pt x="925" y="570"/>
                  </a:cubicBezTo>
                  <a:cubicBezTo>
                    <a:pt x="54" y="1374"/>
                    <a:pt x="0" y="2728"/>
                    <a:pt x="804" y="3585"/>
                  </a:cubicBezTo>
                  <a:cubicBezTo>
                    <a:pt x="1227" y="4043"/>
                    <a:pt x="1802" y="4275"/>
                    <a:pt x="2377" y="4275"/>
                  </a:cubicBezTo>
                  <a:cubicBezTo>
                    <a:pt x="2895" y="4275"/>
                    <a:pt x="3413" y="4087"/>
                    <a:pt x="3819" y="3706"/>
                  </a:cubicBezTo>
                  <a:cubicBezTo>
                    <a:pt x="4690" y="2902"/>
                    <a:pt x="4744" y="1548"/>
                    <a:pt x="3940" y="691"/>
                  </a:cubicBezTo>
                  <a:cubicBezTo>
                    <a:pt x="3517" y="232"/>
                    <a:pt x="2942" y="0"/>
                    <a:pt x="2367" y="0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6"/>
            <p:cNvSpPr/>
            <p:nvPr/>
          </p:nvSpPr>
          <p:spPr>
            <a:xfrm>
              <a:off x="6354000" y="1882538"/>
              <a:ext cx="29550" cy="24325"/>
            </a:xfrm>
            <a:custGeom>
              <a:rect b="b" l="l" r="r" t="t"/>
              <a:pathLst>
                <a:path extrusionOk="0" h="973" w="1182">
                  <a:moveTo>
                    <a:pt x="630" y="1"/>
                  </a:moveTo>
                  <a:cubicBezTo>
                    <a:pt x="582" y="1"/>
                    <a:pt x="533" y="8"/>
                    <a:pt x="483" y="23"/>
                  </a:cubicBezTo>
                  <a:cubicBezTo>
                    <a:pt x="68" y="130"/>
                    <a:pt x="1" y="706"/>
                    <a:pt x="390" y="907"/>
                  </a:cubicBezTo>
                  <a:cubicBezTo>
                    <a:pt x="468" y="952"/>
                    <a:pt x="550" y="972"/>
                    <a:pt x="629" y="972"/>
                  </a:cubicBezTo>
                  <a:cubicBezTo>
                    <a:pt x="926" y="972"/>
                    <a:pt x="1182" y="686"/>
                    <a:pt x="1086" y="358"/>
                  </a:cubicBezTo>
                  <a:cubicBezTo>
                    <a:pt x="1032" y="139"/>
                    <a:pt x="843" y="1"/>
                    <a:pt x="630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6"/>
            <p:cNvSpPr/>
            <p:nvPr/>
          </p:nvSpPr>
          <p:spPr>
            <a:xfrm>
              <a:off x="6385500" y="1682838"/>
              <a:ext cx="126775" cy="106850"/>
            </a:xfrm>
            <a:custGeom>
              <a:rect b="b" l="l" r="r" t="t"/>
              <a:pathLst>
                <a:path extrusionOk="0" h="4274" w="5071">
                  <a:moveTo>
                    <a:pt x="2384" y="1"/>
                  </a:moveTo>
                  <a:cubicBezTo>
                    <a:pt x="1492" y="1"/>
                    <a:pt x="605" y="545"/>
                    <a:pt x="322" y="1565"/>
                  </a:cubicBezTo>
                  <a:cubicBezTo>
                    <a:pt x="1" y="2704"/>
                    <a:pt x="671" y="3883"/>
                    <a:pt x="1810" y="4191"/>
                  </a:cubicBezTo>
                  <a:cubicBezTo>
                    <a:pt x="2012" y="4247"/>
                    <a:pt x="2210" y="4274"/>
                    <a:pt x="2402" y="4274"/>
                  </a:cubicBezTo>
                  <a:cubicBezTo>
                    <a:pt x="3952" y="4274"/>
                    <a:pt x="5070" y="2561"/>
                    <a:pt x="4235" y="1082"/>
                  </a:cubicBezTo>
                  <a:cubicBezTo>
                    <a:pt x="3818" y="350"/>
                    <a:pt x="3099" y="1"/>
                    <a:pt x="2384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6"/>
            <p:cNvSpPr/>
            <p:nvPr/>
          </p:nvSpPr>
          <p:spPr>
            <a:xfrm>
              <a:off x="6404600" y="1735938"/>
              <a:ext cx="29550" cy="24500"/>
            </a:xfrm>
            <a:custGeom>
              <a:rect b="b" l="l" r="r" t="t"/>
              <a:pathLst>
                <a:path extrusionOk="0" h="980" w="1182">
                  <a:moveTo>
                    <a:pt x="608" y="1"/>
                  </a:moveTo>
                  <a:cubicBezTo>
                    <a:pt x="566" y="1"/>
                    <a:pt x="524" y="6"/>
                    <a:pt x="483" y="17"/>
                  </a:cubicBezTo>
                  <a:cubicBezTo>
                    <a:pt x="68" y="138"/>
                    <a:pt x="1" y="701"/>
                    <a:pt x="376" y="915"/>
                  </a:cubicBezTo>
                  <a:cubicBezTo>
                    <a:pt x="454" y="960"/>
                    <a:pt x="536" y="980"/>
                    <a:pt x="616" y="980"/>
                  </a:cubicBezTo>
                  <a:cubicBezTo>
                    <a:pt x="916" y="980"/>
                    <a:pt x="1181" y="691"/>
                    <a:pt x="1086" y="352"/>
                  </a:cubicBezTo>
                  <a:cubicBezTo>
                    <a:pt x="1019" y="139"/>
                    <a:pt x="820" y="1"/>
                    <a:pt x="608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6"/>
            <p:cNvSpPr/>
            <p:nvPr/>
          </p:nvSpPr>
          <p:spPr>
            <a:xfrm>
              <a:off x="6255525" y="1552513"/>
              <a:ext cx="129050" cy="107025"/>
            </a:xfrm>
            <a:custGeom>
              <a:rect b="b" l="l" r="r" t="t"/>
              <a:pathLst>
                <a:path extrusionOk="0" h="4281" w="5162">
                  <a:moveTo>
                    <a:pt x="2695" y="0"/>
                  </a:moveTo>
                  <a:cubicBezTo>
                    <a:pt x="2350" y="0"/>
                    <a:pt x="1993" y="87"/>
                    <a:pt x="1648" y="278"/>
                  </a:cubicBezTo>
                  <a:cubicBezTo>
                    <a:pt x="0" y="1216"/>
                    <a:pt x="295" y="3696"/>
                    <a:pt x="2131" y="4205"/>
                  </a:cubicBezTo>
                  <a:cubicBezTo>
                    <a:pt x="2321" y="4256"/>
                    <a:pt x="2511" y="4281"/>
                    <a:pt x="2699" y="4281"/>
                  </a:cubicBezTo>
                  <a:cubicBezTo>
                    <a:pt x="3635" y="4281"/>
                    <a:pt x="4489" y="3667"/>
                    <a:pt x="4757" y="2717"/>
                  </a:cubicBezTo>
                  <a:cubicBezTo>
                    <a:pt x="5161" y="1262"/>
                    <a:pt x="4015" y="0"/>
                    <a:pt x="2695" y="0"/>
                  </a:cubicBezTo>
                  <a:close/>
                </a:path>
              </a:pathLst>
            </a:custGeom>
            <a:solidFill>
              <a:srgbClr val="D49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6"/>
            <p:cNvSpPr/>
            <p:nvPr/>
          </p:nvSpPr>
          <p:spPr>
            <a:xfrm>
              <a:off x="6277625" y="1603838"/>
              <a:ext cx="29575" cy="24450"/>
            </a:xfrm>
            <a:custGeom>
              <a:rect b="b" l="l" r="r" t="t"/>
              <a:pathLst>
                <a:path extrusionOk="0" h="978" w="1183">
                  <a:moveTo>
                    <a:pt x="619" y="0"/>
                  </a:moveTo>
                  <a:cubicBezTo>
                    <a:pt x="574" y="0"/>
                    <a:pt x="528" y="7"/>
                    <a:pt x="483" y="21"/>
                  </a:cubicBezTo>
                  <a:cubicBezTo>
                    <a:pt x="68" y="142"/>
                    <a:pt x="1" y="705"/>
                    <a:pt x="376" y="919"/>
                  </a:cubicBezTo>
                  <a:cubicBezTo>
                    <a:pt x="454" y="959"/>
                    <a:pt x="534" y="977"/>
                    <a:pt x="611" y="977"/>
                  </a:cubicBezTo>
                  <a:cubicBezTo>
                    <a:pt x="919" y="977"/>
                    <a:pt x="1182" y="688"/>
                    <a:pt x="1086" y="356"/>
                  </a:cubicBezTo>
                  <a:cubicBezTo>
                    <a:pt x="1031" y="146"/>
                    <a:pt x="830" y="0"/>
                    <a:pt x="619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2" name="Google Shape;572;p46"/>
          <p:cNvGrpSpPr/>
          <p:nvPr/>
        </p:nvGrpSpPr>
        <p:grpSpPr>
          <a:xfrm rot="1613531">
            <a:off x="6805746" y="3151015"/>
            <a:ext cx="1996951" cy="1986308"/>
            <a:chOff x="5854150" y="1414663"/>
            <a:chExt cx="796725" cy="792450"/>
          </a:xfrm>
        </p:grpSpPr>
        <p:sp>
          <p:nvSpPr>
            <p:cNvPr id="573" name="Google Shape;573;p46"/>
            <p:cNvSpPr/>
            <p:nvPr/>
          </p:nvSpPr>
          <p:spPr>
            <a:xfrm>
              <a:off x="6016975" y="2048588"/>
              <a:ext cx="31175" cy="112600"/>
            </a:xfrm>
            <a:custGeom>
              <a:rect b="b" l="l" r="r" t="t"/>
              <a:pathLst>
                <a:path extrusionOk="0" fill="none" h="4504" w="1247">
                  <a:moveTo>
                    <a:pt x="1" y="4503"/>
                  </a:moveTo>
                  <a:lnTo>
                    <a:pt x="1247" y="1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6"/>
            <p:cNvSpPr/>
            <p:nvPr/>
          </p:nvSpPr>
          <p:spPr>
            <a:xfrm>
              <a:off x="5999275" y="2146138"/>
              <a:ext cx="33800" cy="28650"/>
            </a:xfrm>
            <a:custGeom>
              <a:rect b="b" l="l" r="r" t="t"/>
              <a:pathLst>
                <a:path extrusionOk="0" h="1146" w="1352">
                  <a:moveTo>
                    <a:pt x="702" y="0"/>
                  </a:moveTo>
                  <a:cubicBezTo>
                    <a:pt x="290" y="0"/>
                    <a:pt x="1" y="465"/>
                    <a:pt x="226" y="856"/>
                  </a:cubicBezTo>
                  <a:cubicBezTo>
                    <a:pt x="333" y="1052"/>
                    <a:pt x="524" y="1145"/>
                    <a:pt x="716" y="1145"/>
                  </a:cubicBezTo>
                  <a:cubicBezTo>
                    <a:pt x="956" y="1145"/>
                    <a:pt x="1197" y="998"/>
                    <a:pt x="1271" y="722"/>
                  </a:cubicBezTo>
                  <a:cubicBezTo>
                    <a:pt x="1352" y="414"/>
                    <a:pt x="1178" y="106"/>
                    <a:pt x="869" y="25"/>
                  </a:cubicBezTo>
                  <a:cubicBezTo>
                    <a:pt x="812" y="8"/>
                    <a:pt x="756" y="0"/>
                    <a:pt x="702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6"/>
            <p:cNvSpPr/>
            <p:nvPr/>
          </p:nvSpPr>
          <p:spPr>
            <a:xfrm>
              <a:off x="6029700" y="2035063"/>
              <a:ext cx="34850" cy="28775"/>
            </a:xfrm>
            <a:custGeom>
              <a:rect b="b" l="l" r="r" t="t"/>
              <a:pathLst>
                <a:path extrusionOk="0" h="1151" w="1394">
                  <a:moveTo>
                    <a:pt x="726" y="1"/>
                  </a:moveTo>
                  <a:cubicBezTo>
                    <a:pt x="633" y="1"/>
                    <a:pt x="537" y="23"/>
                    <a:pt x="443" y="73"/>
                  </a:cubicBezTo>
                  <a:cubicBezTo>
                    <a:pt x="1" y="327"/>
                    <a:pt x="81" y="997"/>
                    <a:pt x="577" y="1131"/>
                  </a:cubicBezTo>
                  <a:cubicBezTo>
                    <a:pt x="628" y="1145"/>
                    <a:pt x="678" y="1151"/>
                    <a:pt x="728" y="1151"/>
                  </a:cubicBezTo>
                  <a:cubicBezTo>
                    <a:pt x="981" y="1151"/>
                    <a:pt x="1209" y="987"/>
                    <a:pt x="1287" y="729"/>
                  </a:cubicBezTo>
                  <a:cubicBezTo>
                    <a:pt x="1394" y="335"/>
                    <a:pt x="1086" y="1"/>
                    <a:pt x="726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6"/>
            <p:cNvSpPr/>
            <p:nvPr/>
          </p:nvSpPr>
          <p:spPr>
            <a:xfrm>
              <a:off x="5982125" y="2153663"/>
              <a:ext cx="63400" cy="53450"/>
            </a:xfrm>
            <a:custGeom>
              <a:rect b="b" l="l" r="r" t="t"/>
              <a:pathLst>
                <a:path extrusionOk="0" h="2138" w="2536">
                  <a:moveTo>
                    <a:pt x="1197" y="0"/>
                  </a:moveTo>
                  <a:cubicBezTo>
                    <a:pt x="749" y="0"/>
                    <a:pt x="304" y="275"/>
                    <a:pt x="162" y="783"/>
                  </a:cubicBezTo>
                  <a:cubicBezTo>
                    <a:pt x="1" y="1346"/>
                    <a:pt x="336" y="1935"/>
                    <a:pt x="899" y="2096"/>
                  </a:cubicBezTo>
                  <a:cubicBezTo>
                    <a:pt x="999" y="2124"/>
                    <a:pt x="1098" y="2137"/>
                    <a:pt x="1193" y="2137"/>
                  </a:cubicBezTo>
                  <a:cubicBezTo>
                    <a:pt x="1966" y="2137"/>
                    <a:pt x="2536" y="1281"/>
                    <a:pt x="2118" y="542"/>
                  </a:cubicBezTo>
                  <a:cubicBezTo>
                    <a:pt x="1911" y="174"/>
                    <a:pt x="1553" y="0"/>
                    <a:pt x="1197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6"/>
            <p:cNvSpPr/>
            <p:nvPr/>
          </p:nvSpPr>
          <p:spPr>
            <a:xfrm>
              <a:off x="5904400" y="2013763"/>
              <a:ext cx="121325" cy="31500"/>
            </a:xfrm>
            <a:custGeom>
              <a:rect b="b" l="l" r="r" t="t"/>
              <a:pathLst>
                <a:path extrusionOk="0" fill="none" h="1260" w="4853">
                  <a:moveTo>
                    <a:pt x="1" y="1260"/>
                  </a:moveTo>
                  <a:lnTo>
                    <a:pt x="4852" y="0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6"/>
            <p:cNvSpPr/>
            <p:nvPr/>
          </p:nvSpPr>
          <p:spPr>
            <a:xfrm>
              <a:off x="6008675" y="1999538"/>
              <a:ext cx="34450" cy="28775"/>
            </a:xfrm>
            <a:custGeom>
              <a:rect b="b" l="l" r="r" t="t"/>
              <a:pathLst>
                <a:path extrusionOk="0" h="1151" w="1378">
                  <a:moveTo>
                    <a:pt x="650" y="1"/>
                  </a:moveTo>
                  <a:cubicBezTo>
                    <a:pt x="303" y="1"/>
                    <a:pt x="0" y="330"/>
                    <a:pt x="105" y="716"/>
                  </a:cubicBezTo>
                  <a:cubicBezTo>
                    <a:pt x="173" y="976"/>
                    <a:pt x="402" y="1150"/>
                    <a:pt x="658" y="1150"/>
                  </a:cubicBezTo>
                  <a:cubicBezTo>
                    <a:pt x="705" y="1150"/>
                    <a:pt x="753" y="1144"/>
                    <a:pt x="802" y="1132"/>
                  </a:cubicBezTo>
                  <a:cubicBezTo>
                    <a:pt x="1298" y="998"/>
                    <a:pt x="1378" y="341"/>
                    <a:pt x="949" y="87"/>
                  </a:cubicBezTo>
                  <a:cubicBezTo>
                    <a:pt x="851" y="27"/>
                    <a:pt x="749" y="1"/>
                    <a:pt x="650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6"/>
            <p:cNvSpPr/>
            <p:nvPr/>
          </p:nvSpPr>
          <p:spPr>
            <a:xfrm>
              <a:off x="5854150" y="2023888"/>
              <a:ext cx="63450" cy="53250"/>
            </a:xfrm>
            <a:custGeom>
              <a:rect b="b" l="l" r="r" t="t"/>
              <a:pathLst>
                <a:path extrusionOk="0" h="2130" w="2538">
                  <a:moveTo>
                    <a:pt x="1203" y="0"/>
                  </a:moveTo>
                  <a:cubicBezTo>
                    <a:pt x="1113" y="0"/>
                    <a:pt x="1020" y="12"/>
                    <a:pt x="925" y="37"/>
                  </a:cubicBezTo>
                  <a:cubicBezTo>
                    <a:pt x="349" y="185"/>
                    <a:pt x="1" y="761"/>
                    <a:pt x="162" y="1337"/>
                  </a:cubicBezTo>
                  <a:cubicBezTo>
                    <a:pt x="290" y="1850"/>
                    <a:pt x="737" y="2130"/>
                    <a:pt x="1190" y="2130"/>
                  </a:cubicBezTo>
                  <a:cubicBezTo>
                    <a:pt x="1540" y="2130"/>
                    <a:pt x="1894" y="1962"/>
                    <a:pt x="2105" y="1605"/>
                  </a:cubicBezTo>
                  <a:cubicBezTo>
                    <a:pt x="2537" y="873"/>
                    <a:pt x="1979" y="0"/>
                    <a:pt x="1203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6"/>
            <p:cNvSpPr/>
            <p:nvPr/>
          </p:nvSpPr>
          <p:spPr>
            <a:xfrm>
              <a:off x="6104425" y="1967513"/>
              <a:ext cx="99175" cy="25825"/>
            </a:xfrm>
            <a:custGeom>
              <a:rect b="b" l="l" r="r" t="t"/>
              <a:pathLst>
                <a:path extrusionOk="0" fill="none" h="1033" w="3967">
                  <a:moveTo>
                    <a:pt x="3967" y="1"/>
                  </a:moveTo>
                  <a:lnTo>
                    <a:pt x="0" y="1033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6"/>
            <p:cNvSpPr/>
            <p:nvPr/>
          </p:nvSpPr>
          <p:spPr>
            <a:xfrm>
              <a:off x="6187175" y="1953338"/>
              <a:ext cx="34200" cy="28675"/>
            </a:xfrm>
            <a:custGeom>
              <a:rect b="b" l="l" r="r" t="t"/>
              <a:pathLst>
                <a:path extrusionOk="0" h="1147" w="1368">
                  <a:moveTo>
                    <a:pt x="637" y="1"/>
                  </a:moveTo>
                  <a:cubicBezTo>
                    <a:pt x="591" y="1"/>
                    <a:pt x="544" y="6"/>
                    <a:pt x="496" y="18"/>
                  </a:cubicBezTo>
                  <a:cubicBezTo>
                    <a:pt x="188" y="99"/>
                    <a:pt x="0" y="407"/>
                    <a:pt x="81" y="715"/>
                  </a:cubicBezTo>
                  <a:cubicBezTo>
                    <a:pt x="156" y="995"/>
                    <a:pt x="398" y="1146"/>
                    <a:pt x="640" y="1146"/>
                  </a:cubicBezTo>
                  <a:cubicBezTo>
                    <a:pt x="827" y="1146"/>
                    <a:pt x="1015" y="1055"/>
                    <a:pt x="1126" y="863"/>
                  </a:cubicBezTo>
                  <a:cubicBezTo>
                    <a:pt x="1367" y="464"/>
                    <a:pt x="1054" y="1"/>
                    <a:pt x="637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6"/>
            <p:cNvSpPr/>
            <p:nvPr/>
          </p:nvSpPr>
          <p:spPr>
            <a:xfrm>
              <a:off x="6087000" y="1978788"/>
              <a:ext cx="34550" cy="28575"/>
            </a:xfrm>
            <a:custGeom>
              <a:rect b="b" l="l" r="r" t="t"/>
              <a:pathLst>
                <a:path extrusionOk="0" h="1143" w="1382">
                  <a:moveTo>
                    <a:pt x="735" y="0"/>
                  </a:moveTo>
                  <a:cubicBezTo>
                    <a:pt x="687" y="0"/>
                    <a:pt x="639" y="6"/>
                    <a:pt x="590" y="19"/>
                  </a:cubicBezTo>
                  <a:cubicBezTo>
                    <a:pt x="94" y="139"/>
                    <a:pt x="0" y="809"/>
                    <a:pt x="443" y="1064"/>
                  </a:cubicBezTo>
                  <a:cubicBezTo>
                    <a:pt x="537" y="1118"/>
                    <a:pt x="635" y="1143"/>
                    <a:pt x="730" y="1143"/>
                  </a:cubicBezTo>
                  <a:cubicBezTo>
                    <a:pt x="1079" y="1143"/>
                    <a:pt x="1382" y="811"/>
                    <a:pt x="1287" y="421"/>
                  </a:cubicBezTo>
                  <a:cubicBezTo>
                    <a:pt x="1219" y="172"/>
                    <a:pt x="990" y="0"/>
                    <a:pt x="735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6"/>
            <p:cNvSpPr/>
            <p:nvPr/>
          </p:nvSpPr>
          <p:spPr>
            <a:xfrm>
              <a:off x="5947625" y="1890463"/>
              <a:ext cx="80775" cy="81775"/>
            </a:xfrm>
            <a:custGeom>
              <a:rect b="b" l="l" r="r" t="t"/>
              <a:pathLst>
                <a:path extrusionOk="0" fill="none" h="3271" w="3231">
                  <a:moveTo>
                    <a:pt x="1" y="0"/>
                  </a:moveTo>
                  <a:lnTo>
                    <a:pt x="3230" y="3270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6"/>
            <p:cNvSpPr/>
            <p:nvPr/>
          </p:nvSpPr>
          <p:spPr>
            <a:xfrm>
              <a:off x="6011950" y="1957238"/>
              <a:ext cx="30175" cy="28625"/>
            </a:xfrm>
            <a:custGeom>
              <a:rect b="b" l="l" r="r" t="t"/>
              <a:pathLst>
                <a:path extrusionOk="0" h="1145" w="1207">
                  <a:moveTo>
                    <a:pt x="631" y="1"/>
                  </a:moveTo>
                  <a:cubicBezTo>
                    <a:pt x="490" y="1"/>
                    <a:pt x="346" y="53"/>
                    <a:pt x="228" y="170"/>
                  </a:cubicBezTo>
                  <a:cubicBezTo>
                    <a:pt x="1" y="398"/>
                    <a:pt x="1" y="760"/>
                    <a:pt x="228" y="975"/>
                  </a:cubicBezTo>
                  <a:cubicBezTo>
                    <a:pt x="346" y="1092"/>
                    <a:pt x="490" y="1144"/>
                    <a:pt x="631" y="1144"/>
                  </a:cubicBezTo>
                  <a:cubicBezTo>
                    <a:pt x="925" y="1144"/>
                    <a:pt x="1207" y="917"/>
                    <a:pt x="1207" y="572"/>
                  </a:cubicBezTo>
                  <a:cubicBezTo>
                    <a:pt x="1207" y="228"/>
                    <a:pt x="925" y="1"/>
                    <a:pt x="631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6"/>
            <p:cNvSpPr/>
            <p:nvPr/>
          </p:nvSpPr>
          <p:spPr>
            <a:xfrm>
              <a:off x="5896700" y="1848163"/>
              <a:ext cx="71400" cy="53375"/>
            </a:xfrm>
            <a:custGeom>
              <a:rect b="b" l="l" r="r" t="t"/>
              <a:pathLst>
                <a:path extrusionOk="0" h="2135" w="2856">
                  <a:moveTo>
                    <a:pt x="1441" y="1"/>
                  </a:moveTo>
                  <a:cubicBezTo>
                    <a:pt x="1167" y="1"/>
                    <a:pt x="892" y="104"/>
                    <a:pt x="684" y="312"/>
                  </a:cubicBezTo>
                  <a:cubicBezTo>
                    <a:pt x="1" y="969"/>
                    <a:pt x="470" y="2121"/>
                    <a:pt x="1421" y="2135"/>
                  </a:cubicBezTo>
                  <a:cubicBezTo>
                    <a:pt x="2373" y="2135"/>
                    <a:pt x="2855" y="996"/>
                    <a:pt x="2198" y="312"/>
                  </a:cubicBezTo>
                  <a:cubicBezTo>
                    <a:pt x="1991" y="104"/>
                    <a:pt x="1716" y="1"/>
                    <a:pt x="1441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6"/>
            <p:cNvSpPr/>
            <p:nvPr/>
          </p:nvSpPr>
          <p:spPr>
            <a:xfrm>
              <a:off x="6174450" y="2009388"/>
              <a:ext cx="31175" cy="113275"/>
            </a:xfrm>
            <a:custGeom>
              <a:rect b="b" l="l" r="r" t="t"/>
              <a:pathLst>
                <a:path extrusionOk="0" fill="none" h="4531" w="1247">
                  <a:moveTo>
                    <a:pt x="0" y="4530"/>
                  </a:moveTo>
                  <a:lnTo>
                    <a:pt x="1246" y="1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6"/>
            <p:cNvSpPr/>
            <p:nvPr/>
          </p:nvSpPr>
          <p:spPr>
            <a:xfrm>
              <a:off x="6156375" y="2107688"/>
              <a:ext cx="34175" cy="28600"/>
            </a:xfrm>
            <a:custGeom>
              <a:rect b="b" l="l" r="r" t="t"/>
              <a:pathLst>
                <a:path extrusionOk="0" h="1144" w="1367">
                  <a:moveTo>
                    <a:pt x="726" y="1"/>
                  </a:moveTo>
                  <a:cubicBezTo>
                    <a:pt x="306" y="1"/>
                    <a:pt x="0" y="459"/>
                    <a:pt x="227" y="853"/>
                  </a:cubicBezTo>
                  <a:cubicBezTo>
                    <a:pt x="341" y="1050"/>
                    <a:pt x="534" y="1143"/>
                    <a:pt x="726" y="1143"/>
                  </a:cubicBezTo>
                  <a:cubicBezTo>
                    <a:pt x="964" y="1143"/>
                    <a:pt x="1198" y="1000"/>
                    <a:pt x="1273" y="732"/>
                  </a:cubicBezTo>
                  <a:cubicBezTo>
                    <a:pt x="1366" y="424"/>
                    <a:pt x="1179" y="102"/>
                    <a:pt x="884" y="22"/>
                  </a:cubicBezTo>
                  <a:cubicBezTo>
                    <a:pt x="830" y="8"/>
                    <a:pt x="777" y="1"/>
                    <a:pt x="726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6"/>
            <p:cNvSpPr/>
            <p:nvPr/>
          </p:nvSpPr>
          <p:spPr>
            <a:xfrm>
              <a:off x="6187500" y="1995538"/>
              <a:ext cx="34850" cy="28775"/>
            </a:xfrm>
            <a:custGeom>
              <a:rect b="b" l="l" r="r" t="t"/>
              <a:pathLst>
                <a:path extrusionOk="0" h="1151" w="1394">
                  <a:moveTo>
                    <a:pt x="721" y="0"/>
                  </a:moveTo>
                  <a:cubicBezTo>
                    <a:pt x="629" y="0"/>
                    <a:pt x="534" y="23"/>
                    <a:pt x="443" y="72"/>
                  </a:cubicBezTo>
                  <a:cubicBezTo>
                    <a:pt x="1" y="327"/>
                    <a:pt x="81" y="997"/>
                    <a:pt x="577" y="1131"/>
                  </a:cubicBezTo>
                  <a:cubicBezTo>
                    <a:pt x="628" y="1144"/>
                    <a:pt x="678" y="1151"/>
                    <a:pt x="728" y="1151"/>
                  </a:cubicBezTo>
                  <a:cubicBezTo>
                    <a:pt x="981" y="1151"/>
                    <a:pt x="1209" y="987"/>
                    <a:pt x="1287" y="729"/>
                  </a:cubicBezTo>
                  <a:cubicBezTo>
                    <a:pt x="1394" y="335"/>
                    <a:pt x="1077" y="0"/>
                    <a:pt x="721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6"/>
            <p:cNvSpPr/>
            <p:nvPr/>
          </p:nvSpPr>
          <p:spPr>
            <a:xfrm>
              <a:off x="6139600" y="2114263"/>
              <a:ext cx="63400" cy="53300"/>
            </a:xfrm>
            <a:custGeom>
              <a:rect b="b" l="l" r="r" t="t"/>
              <a:pathLst>
                <a:path extrusionOk="0" h="2132" w="2536">
                  <a:moveTo>
                    <a:pt x="1193" y="1"/>
                  </a:moveTo>
                  <a:cubicBezTo>
                    <a:pt x="746" y="1"/>
                    <a:pt x="303" y="271"/>
                    <a:pt x="161" y="778"/>
                  </a:cubicBezTo>
                  <a:cubicBezTo>
                    <a:pt x="0" y="1354"/>
                    <a:pt x="335" y="1943"/>
                    <a:pt x="898" y="2091"/>
                  </a:cubicBezTo>
                  <a:cubicBezTo>
                    <a:pt x="1000" y="2119"/>
                    <a:pt x="1100" y="2132"/>
                    <a:pt x="1196" y="2132"/>
                  </a:cubicBezTo>
                  <a:cubicBezTo>
                    <a:pt x="1976" y="2132"/>
                    <a:pt x="2535" y="1276"/>
                    <a:pt x="2118" y="536"/>
                  </a:cubicBezTo>
                  <a:cubicBezTo>
                    <a:pt x="1909" y="173"/>
                    <a:pt x="1550" y="1"/>
                    <a:pt x="1193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6"/>
            <p:cNvSpPr/>
            <p:nvPr/>
          </p:nvSpPr>
          <p:spPr>
            <a:xfrm>
              <a:off x="6262225" y="1927988"/>
              <a:ext cx="99175" cy="25825"/>
            </a:xfrm>
            <a:custGeom>
              <a:rect b="b" l="l" r="r" t="t"/>
              <a:pathLst>
                <a:path extrusionOk="0" fill="none" h="1033" w="3967">
                  <a:moveTo>
                    <a:pt x="3967" y="0"/>
                  </a:moveTo>
                  <a:lnTo>
                    <a:pt x="0" y="1032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6"/>
            <p:cNvSpPr/>
            <p:nvPr/>
          </p:nvSpPr>
          <p:spPr>
            <a:xfrm>
              <a:off x="6344625" y="1913813"/>
              <a:ext cx="34200" cy="28675"/>
            </a:xfrm>
            <a:custGeom>
              <a:rect b="b" l="l" r="r" t="t"/>
              <a:pathLst>
                <a:path extrusionOk="0" h="1147" w="1368">
                  <a:moveTo>
                    <a:pt x="641" y="0"/>
                  </a:moveTo>
                  <a:cubicBezTo>
                    <a:pt x="594" y="0"/>
                    <a:pt x="546" y="6"/>
                    <a:pt x="497" y="18"/>
                  </a:cubicBezTo>
                  <a:cubicBezTo>
                    <a:pt x="188" y="98"/>
                    <a:pt x="1" y="420"/>
                    <a:pt x="81" y="715"/>
                  </a:cubicBezTo>
                  <a:cubicBezTo>
                    <a:pt x="157" y="994"/>
                    <a:pt x="398" y="1146"/>
                    <a:pt x="640" y="1146"/>
                  </a:cubicBezTo>
                  <a:cubicBezTo>
                    <a:pt x="828" y="1146"/>
                    <a:pt x="1015" y="1055"/>
                    <a:pt x="1126" y="862"/>
                  </a:cubicBezTo>
                  <a:cubicBezTo>
                    <a:pt x="1368" y="464"/>
                    <a:pt x="1066" y="0"/>
                    <a:pt x="641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6"/>
            <p:cNvSpPr/>
            <p:nvPr/>
          </p:nvSpPr>
          <p:spPr>
            <a:xfrm>
              <a:off x="6244450" y="1939238"/>
              <a:ext cx="34825" cy="28725"/>
            </a:xfrm>
            <a:custGeom>
              <a:rect b="b" l="l" r="r" t="t"/>
              <a:pathLst>
                <a:path extrusionOk="0" h="1149" w="1393">
                  <a:moveTo>
                    <a:pt x="735" y="1"/>
                  </a:moveTo>
                  <a:cubicBezTo>
                    <a:pt x="687" y="1"/>
                    <a:pt x="639" y="7"/>
                    <a:pt x="591" y="19"/>
                  </a:cubicBezTo>
                  <a:cubicBezTo>
                    <a:pt x="95" y="153"/>
                    <a:pt x="1" y="810"/>
                    <a:pt x="443" y="1065"/>
                  </a:cubicBezTo>
                  <a:cubicBezTo>
                    <a:pt x="539" y="1123"/>
                    <a:pt x="640" y="1149"/>
                    <a:pt x="737" y="1149"/>
                  </a:cubicBezTo>
                  <a:cubicBezTo>
                    <a:pt x="1087" y="1149"/>
                    <a:pt x="1392" y="812"/>
                    <a:pt x="1287" y="435"/>
                  </a:cubicBezTo>
                  <a:cubicBezTo>
                    <a:pt x="1220" y="175"/>
                    <a:pt x="990" y="1"/>
                    <a:pt x="735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6"/>
            <p:cNvSpPr/>
            <p:nvPr/>
          </p:nvSpPr>
          <p:spPr>
            <a:xfrm>
              <a:off x="6105425" y="1850938"/>
              <a:ext cx="80425" cy="81750"/>
            </a:xfrm>
            <a:custGeom>
              <a:rect b="b" l="l" r="r" t="t"/>
              <a:pathLst>
                <a:path extrusionOk="0" fill="none" h="3270" w="3217">
                  <a:moveTo>
                    <a:pt x="0" y="0"/>
                  </a:moveTo>
                  <a:lnTo>
                    <a:pt x="3217" y="3270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6"/>
            <p:cNvSpPr/>
            <p:nvPr/>
          </p:nvSpPr>
          <p:spPr>
            <a:xfrm>
              <a:off x="6086675" y="1837188"/>
              <a:ext cx="38200" cy="28500"/>
            </a:xfrm>
            <a:custGeom>
              <a:rect b="b" l="l" r="r" t="t"/>
              <a:pathLst>
                <a:path extrusionOk="0" h="1140" w="1528">
                  <a:moveTo>
                    <a:pt x="764" y="1"/>
                  </a:moveTo>
                  <a:cubicBezTo>
                    <a:pt x="255" y="1"/>
                    <a:pt x="0" y="617"/>
                    <a:pt x="362" y="979"/>
                  </a:cubicBezTo>
                  <a:cubicBezTo>
                    <a:pt x="476" y="1086"/>
                    <a:pt x="623" y="1140"/>
                    <a:pt x="771" y="1140"/>
                  </a:cubicBezTo>
                  <a:cubicBezTo>
                    <a:pt x="918" y="1140"/>
                    <a:pt x="1065" y="1086"/>
                    <a:pt x="1179" y="979"/>
                  </a:cubicBezTo>
                  <a:cubicBezTo>
                    <a:pt x="1528" y="617"/>
                    <a:pt x="1273" y="1"/>
                    <a:pt x="764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6"/>
            <p:cNvSpPr/>
            <p:nvPr/>
          </p:nvSpPr>
          <p:spPr>
            <a:xfrm>
              <a:off x="6169425" y="1917713"/>
              <a:ext cx="30175" cy="28625"/>
            </a:xfrm>
            <a:custGeom>
              <a:rect b="b" l="l" r="r" t="t"/>
              <a:pathLst>
                <a:path extrusionOk="0" h="1145" w="1207">
                  <a:moveTo>
                    <a:pt x="631" y="0"/>
                  </a:moveTo>
                  <a:cubicBezTo>
                    <a:pt x="489" y="0"/>
                    <a:pt x="345" y="53"/>
                    <a:pt x="228" y="170"/>
                  </a:cubicBezTo>
                  <a:cubicBezTo>
                    <a:pt x="0" y="398"/>
                    <a:pt x="0" y="760"/>
                    <a:pt x="228" y="974"/>
                  </a:cubicBezTo>
                  <a:cubicBezTo>
                    <a:pt x="345" y="1092"/>
                    <a:pt x="489" y="1144"/>
                    <a:pt x="631" y="1144"/>
                  </a:cubicBezTo>
                  <a:cubicBezTo>
                    <a:pt x="925" y="1144"/>
                    <a:pt x="1206" y="916"/>
                    <a:pt x="1206" y="572"/>
                  </a:cubicBezTo>
                  <a:cubicBezTo>
                    <a:pt x="1206" y="228"/>
                    <a:pt x="925" y="0"/>
                    <a:pt x="631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6"/>
            <p:cNvSpPr/>
            <p:nvPr/>
          </p:nvSpPr>
          <p:spPr>
            <a:xfrm>
              <a:off x="6054500" y="1808663"/>
              <a:ext cx="71300" cy="53350"/>
            </a:xfrm>
            <a:custGeom>
              <a:rect b="b" l="l" r="r" t="t"/>
              <a:pathLst>
                <a:path extrusionOk="0" h="2134" w="2852">
                  <a:moveTo>
                    <a:pt x="1426" y="1"/>
                  </a:moveTo>
                  <a:cubicBezTo>
                    <a:pt x="1155" y="1"/>
                    <a:pt x="883" y="105"/>
                    <a:pt x="671" y="311"/>
                  </a:cubicBezTo>
                  <a:cubicBezTo>
                    <a:pt x="1" y="968"/>
                    <a:pt x="456" y="2120"/>
                    <a:pt x="1408" y="2133"/>
                  </a:cubicBezTo>
                  <a:cubicBezTo>
                    <a:pt x="1413" y="2133"/>
                    <a:pt x="1419" y="2134"/>
                    <a:pt x="1424" y="2134"/>
                  </a:cubicBezTo>
                  <a:cubicBezTo>
                    <a:pt x="2365" y="2134"/>
                    <a:pt x="2851" y="990"/>
                    <a:pt x="2185" y="324"/>
                  </a:cubicBezTo>
                  <a:cubicBezTo>
                    <a:pt x="1976" y="108"/>
                    <a:pt x="1702" y="1"/>
                    <a:pt x="1426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6"/>
            <p:cNvSpPr/>
            <p:nvPr/>
          </p:nvSpPr>
          <p:spPr>
            <a:xfrm>
              <a:off x="6407275" y="1780238"/>
              <a:ext cx="25500" cy="92825"/>
            </a:xfrm>
            <a:custGeom>
              <a:rect b="b" l="l" r="r" t="t"/>
              <a:pathLst>
                <a:path extrusionOk="0" fill="none" h="3713" w="1020">
                  <a:moveTo>
                    <a:pt x="1" y="3713"/>
                  </a:moveTo>
                  <a:lnTo>
                    <a:pt x="1019" y="1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6"/>
            <p:cNvSpPr/>
            <p:nvPr/>
          </p:nvSpPr>
          <p:spPr>
            <a:xfrm>
              <a:off x="6389200" y="1857763"/>
              <a:ext cx="34175" cy="28600"/>
            </a:xfrm>
            <a:custGeom>
              <a:rect b="b" l="l" r="r" t="t"/>
              <a:pathLst>
                <a:path extrusionOk="0" h="1144" w="1367">
                  <a:moveTo>
                    <a:pt x="726" y="1"/>
                  </a:moveTo>
                  <a:cubicBezTo>
                    <a:pt x="306" y="1"/>
                    <a:pt x="1" y="459"/>
                    <a:pt x="228" y="853"/>
                  </a:cubicBezTo>
                  <a:cubicBezTo>
                    <a:pt x="341" y="1050"/>
                    <a:pt x="535" y="1143"/>
                    <a:pt x="726" y="1143"/>
                  </a:cubicBezTo>
                  <a:cubicBezTo>
                    <a:pt x="964" y="1143"/>
                    <a:pt x="1199" y="999"/>
                    <a:pt x="1273" y="732"/>
                  </a:cubicBezTo>
                  <a:cubicBezTo>
                    <a:pt x="1367" y="424"/>
                    <a:pt x="1179" y="102"/>
                    <a:pt x="885" y="22"/>
                  </a:cubicBezTo>
                  <a:cubicBezTo>
                    <a:pt x="831" y="7"/>
                    <a:pt x="778" y="1"/>
                    <a:pt x="726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6"/>
            <p:cNvSpPr/>
            <p:nvPr/>
          </p:nvSpPr>
          <p:spPr>
            <a:xfrm>
              <a:off x="6414325" y="1766588"/>
              <a:ext cx="34825" cy="28700"/>
            </a:xfrm>
            <a:custGeom>
              <a:rect b="b" l="l" r="r" t="t"/>
              <a:pathLst>
                <a:path extrusionOk="0" h="1148" w="1393">
                  <a:moveTo>
                    <a:pt x="737" y="0"/>
                  </a:moveTo>
                  <a:cubicBezTo>
                    <a:pt x="644" y="0"/>
                    <a:pt x="548" y="24"/>
                    <a:pt x="456" y="78"/>
                  </a:cubicBezTo>
                  <a:cubicBezTo>
                    <a:pt x="0" y="332"/>
                    <a:pt x="81" y="989"/>
                    <a:pt x="576" y="1123"/>
                  </a:cubicBezTo>
                  <a:cubicBezTo>
                    <a:pt x="631" y="1139"/>
                    <a:pt x="685" y="1147"/>
                    <a:pt x="738" y="1147"/>
                  </a:cubicBezTo>
                  <a:cubicBezTo>
                    <a:pt x="987" y="1147"/>
                    <a:pt x="1209" y="977"/>
                    <a:pt x="1287" y="734"/>
                  </a:cubicBezTo>
                  <a:cubicBezTo>
                    <a:pt x="1393" y="342"/>
                    <a:pt x="1088" y="0"/>
                    <a:pt x="737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6"/>
            <p:cNvSpPr/>
            <p:nvPr/>
          </p:nvSpPr>
          <p:spPr>
            <a:xfrm>
              <a:off x="6489350" y="1696813"/>
              <a:ext cx="112600" cy="28175"/>
            </a:xfrm>
            <a:custGeom>
              <a:rect b="b" l="l" r="r" t="t"/>
              <a:pathLst>
                <a:path extrusionOk="0" fill="none" h="1127" w="4504">
                  <a:moveTo>
                    <a:pt x="4504" y="1"/>
                  </a:moveTo>
                  <a:lnTo>
                    <a:pt x="1" y="1126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6"/>
            <p:cNvSpPr/>
            <p:nvPr/>
          </p:nvSpPr>
          <p:spPr>
            <a:xfrm>
              <a:off x="6585500" y="1682888"/>
              <a:ext cx="34175" cy="28625"/>
            </a:xfrm>
            <a:custGeom>
              <a:rect b="b" l="l" r="r" t="t"/>
              <a:pathLst>
                <a:path extrusionOk="0" h="1145" w="1367">
                  <a:moveTo>
                    <a:pt x="651" y="1"/>
                  </a:moveTo>
                  <a:cubicBezTo>
                    <a:pt x="601" y="1"/>
                    <a:pt x="550" y="7"/>
                    <a:pt x="497" y="22"/>
                  </a:cubicBezTo>
                  <a:cubicBezTo>
                    <a:pt x="189" y="89"/>
                    <a:pt x="1" y="397"/>
                    <a:pt x="81" y="705"/>
                  </a:cubicBezTo>
                  <a:cubicBezTo>
                    <a:pt x="150" y="988"/>
                    <a:pt x="394" y="1144"/>
                    <a:pt x="640" y="1144"/>
                  </a:cubicBezTo>
                  <a:cubicBezTo>
                    <a:pt x="825" y="1144"/>
                    <a:pt x="1012" y="1056"/>
                    <a:pt x="1127" y="866"/>
                  </a:cubicBezTo>
                  <a:cubicBezTo>
                    <a:pt x="1366" y="471"/>
                    <a:pt x="1071" y="1"/>
                    <a:pt x="651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6"/>
            <p:cNvSpPr/>
            <p:nvPr/>
          </p:nvSpPr>
          <p:spPr>
            <a:xfrm>
              <a:off x="6471600" y="1710413"/>
              <a:ext cx="34550" cy="28775"/>
            </a:xfrm>
            <a:custGeom>
              <a:rect b="b" l="l" r="r" t="t"/>
              <a:pathLst>
                <a:path extrusionOk="0" h="1151" w="1382">
                  <a:moveTo>
                    <a:pt x="734" y="1"/>
                  </a:moveTo>
                  <a:cubicBezTo>
                    <a:pt x="687" y="1"/>
                    <a:pt x="639" y="7"/>
                    <a:pt x="590" y="20"/>
                  </a:cubicBezTo>
                  <a:cubicBezTo>
                    <a:pt x="94" y="140"/>
                    <a:pt x="1" y="797"/>
                    <a:pt x="443" y="1065"/>
                  </a:cubicBezTo>
                  <a:cubicBezTo>
                    <a:pt x="538" y="1124"/>
                    <a:pt x="638" y="1151"/>
                    <a:pt x="735" y="1151"/>
                  </a:cubicBezTo>
                  <a:cubicBezTo>
                    <a:pt x="1077" y="1151"/>
                    <a:pt x="1381" y="821"/>
                    <a:pt x="1287" y="435"/>
                  </a:cubicBezTo>
                  <a:cubicBezTo>
                    <a:pt x="1219" y="175"/>
                    <a:pt x="990" y="1"/>
                    <a:pt x="734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6"/>
            <p:cNvSpPr/>
            <p:nvPr/>
          </p:nvSpPr>
          <p:spPr>
            <a:xfrm>
              <a:off x="6587775" y="1663813"/>
              <a:ext cx="63100" cy="53375"/>
            </a:xfrm>
            <a:custGeom>
              <a:rect b="b" l="l" r="r" t="t"/>
              <a:pathLst>
                <a:path extrusionOk="0" h="2135" w="2524">
                  <a:moveTo>
                    <a:pt x="1349" y="1"/>
                  </a:moveTo>
                  <a:cubicBezTo>
                    <a:pt x="998" y="1"/>
                    <a:pt x="644" y="171"/>
                    <a:pt x="433" y="530"/>
                  </a:cubicBezTo>
                  <a:cubicBezTo>
                    <a:pt x="0" y="1263"/>
                    <a:pt x="547" y="2135"/>
                    <a:pt x="1331" y="2135"/>
                  </a:cubicBezTo>
                  <a:cubicBezTo>
                    <a:pt x="1422" y="2135"/>
                    <a:pt x="1516" y="2123"/>
                    <a:pt x="1612" y="2098"/>
                  </a:cubicBezTo>
                  <a:cubicBezTo>
                    <a:pt x="2188" y="1951"/>
                    <a:pt x="2523" y="1374"/>
                    <a:pt x="2376" y="798"/>
                  </a:cubicBezTo>
                  <a:cubicBezTo>
                    <a:pt x="2240" y="279"/>
                    <a:pt x="1797" y="1"/>
                    <a:pt x="1349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6"/>
            <p:cNvSpPr/>
            <p:nvPr/>
          </p:nvSpPr>
          <p:spPr>
            <a:xfrm>
              <a:off x="6457200" y="1578213"/>
              <a:ext cx="31525" cy="113950"/>
            </a:xfrm>
            <a:custGeom>
              <a:rect b="b" l="l" r="r" t="t"/>
              <a:pathLst>
                <a:path extrusionOk="0" fill="none" h="4558" w="1261">
                  <a:moveTo>
                    <a:pt x="1260" y="1"/>
                  </a:moveTo>
                  <a:lnTo>
                    <a:pt x="0" y="4557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6"/>
            <p:cNvSpPr/>
            <p:nvPr/>
          </p:nvSpPr>
          <p:spPr>
            <a:xfrm>
              <a:off x="6472600" y="1564613"/>
              <a:ext cx="33875" cy="28575"/>
            </a:xfrm>
            <a:custGeom>
              <a:rect b="b" l="l" r="r" t="t"/>
              <a:pathLst>
                <a:path extrusionOk="0" h="1143" w="1355">
                  <a:moveTo>
                    <a:pt x="639" y="1"/>
                  </a:moveTo>
                  <a:cubicBezTo>
                    <a:pt x="397" y="1"/>
                    <a:pt x="156" y="148"/>
                    <a:pt x="81" y="424"/>
                  </a:cubicBezTo>
                  <a:cubicBezTo>
                    <a:pt x="1" y="719"/>
                    <a:pt x="175" y="1041"/>
                    <a:pt x="483" y="1121"/>
                  </a:cubicBezTo>
                  <a:cubicBezTo>
                    <a:pt x="537" y="1136"/>
                    <a:pt x="590" y="1142"/>
                    <a:pt x="641" y="1142"/>
                  </a:cubicBezTo>
                  <a:cubicBezTo>
                    <a:pt x="1059" y="1142"/>
                    <a:pt x="1355" y="684"/>
                    <a:pt x="1140" y="290"/>
                  </a:cubicBezTo>
                  <a:cubicBezTo>
                    <a:pt x="1027" y="94"/>
                    <a:pt x="833" y="1"/>
                    <a:pt x="639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6"/>
            <p:cNvSpPr/>
            <p:nvPr/>
          </p:nvSpPr>
          <p:spPr>
            <a:xfrm>
              <a:off x="6440800" y="1677238"/>
              <a:ext cx="34850" cy="28775"/>
            </a:xfrm>
            <a:custGeom>
              <a:rect b="b" l="l" r="r" t="t"/>
              <a:pathLst>
                <a:path extrusionOk="0" h="1151" w="1394">
                  <a:moveTo>
                    <a:pt x="666" y="0"/>
                  </a:moveTo>
                  <a:cubicBezTo>
                    <a:pt x="414" y="0"/>
                    <a:pt x="185" y="164"/>
                    <a:pt x="107" y="422"/>
                  </a:cubicBezTo>
                  <a:cubicBezTo>
                    <a:pt x="1" y="816"/>
                    <a:pt x="309" y="1151"/>
                    <a:pt x="661" y="1151"/>
                  </a:cubicBezTo>
                  <a:cubicBezTo>
                    <a:pt x="753" y="1151"/>
                    <a:pt x="847" y="1128"/>
                    <a:pt x="938" y="1079"/>
                  </a:cubicBezTo>
                  <a:cubicBezTo>
                    <a:pt x="1393" y="824"/>
                    <a:pt x="1300" y="154"/>
                    <a:pt x="817" y="20"/>
                  </a:cubicBezTo>
                  <a:cubicBezTo>
                    <a:pt x="767" y="7"/>
                    <a:pt x="716" y="0"/>
                    <a:pt x="666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6"/>
            <p:cNvSpPr/>
            <p:nvPr/>
          </p:nvSpPr>
          <p:spPr>
            <a:xfrm>
              <a:off x="6459825" y="1533988"/>
              <a:ext cx="63400" cy="53425"/>
            </a:xfrm>
            <a:custGeom>
              <a:rect b="b" l="l" r="r" t="t"/>
              <a:pathLst>
                <a:path extrusionOk="0" h="2137" w="2536">
                  <a:moveTo>
                    <a:pt x="1340" y="0"/>
                  </a:moveTo>
                  <a:cubicBezTo>
                    <a:pt x="560" y="0"/>
                    <a:pt x="1" y="856"/>
                    <a:pt x="418" y="1596"/>
                  </a:cubicBezTo>
                  <a:cubicBezTo>
                    <a:pt x="626" y="1963"/>
                    <a:pt x="983" y="2137"/>
                    <a:pt x="1339" y="2137"/>
                  </a:cubicBezTo>
                  <a:cubicBezTo>
                    <a:pt x="1787" y="2137"/>
                    <a:pt x="2233" y="1862"/>
                    <a:pt x="2375" y="1354"/>
                  </a:cubicBezTo>
                  <a:cubicBezTo>
                    <a:pt x="2535" y="778"/>
                    <a:pt x="2200" y="189"/>
                    <a:pt x="1638" y="41"/>
                  </a:cubicBezTo>
                  <a:cubicBezTo>
                    <a:pt x="1536" y="13"/>
                    <a:pt x="1436" y="0"/>
                    <a:pt x="1340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6"/>
            <p:cNvSpPr/>
            <p:nvPr/>
          </p:nvSpPr>
          <p:spPr>
            <a:xfrm>
              <a:off x="6352675" y="1642538"/>
              <a:ext cx="60325" cy="61350"/>
            </a:xfrm>
            <a:custGeom>
              <a:rect b="b" l="l" r="r" t="t"/>
              <a:pathLst>
                <a:path extrusionOk="0" fill="none" h="2454" w="2413">
                  <a:moveTo>
                    <a:pt x="0" y="1"/>
                  </a:moveTo>
                  <a:lnTo>
                    <a:pt x="2413" y="2453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6"/>
            <p:cNvSpPr/>
            <p:nvPr/>
          </p:nvSpPr>
          <p:spPr>
            <a:xfrm>
              <a:off x="6333900" y="1628463"/>
              <a:ext cx="38225" cy="28775"/>
            </a:xfrm>
            <a:custGeom>
              <a:rect b="b" l="l" r="r" t="t"/>
              <a:pathLst>
                <a:path extrusionOk="0" h="1151" w="1529">
                  <a:moveTo>
                    <a:pt x="765" y="1"/>
                  </a:moveTo>
                  <a:cubicBezTo>
                    <a:pt x="256" y="1"/>
                    <a:pt x="1" y="617"/>
                    <a:pt x="363" y="979"/>
                  </a:cubicBezTo>
                  <a:cubicBezTo>
                    <a:pt x="477" y="1093"/>
                    <a:pt x="624" y="1150"/>
                    <a:pt x="770" y="1150"/>
                  </a:cubicBezTo>
                  <a:cubicBezTo>
                    <a:pt x="916" y="1150"/>
                    <a:pt x="1060" y="1093"/>
                    <a:pt x="1167" y="979"/>
                  </a:cubicBezTo>
                  <a:cubicBezTo>
                    <a:pt x="1529" y="617"/>
                    <a:pt x="1274" y="1"/>
                    <a:pt x="765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6"/>
            <p:cNvSpPr/>
            <p:nvPr/>
          </p:nvSpPr>
          <p:spPr>
            <a:xfrm>
              <a:off x="6396550" y="1688888"/>
              <a:ext cx="30175" cy="28625"/>
            </a:xfrm>
            <a:custGeom>
              <a:rect b="b" l="l" r="r" t="t"/>
              <a:pathLst>
                <a:path extrusionOk="0" h="1145" w="1207">
                  <a:moveTo>
                    <a:pt x="631" y="0"/>
                  </a:moveTo>
                  <a:cubicBezTo>
                    <a:pt x="490" y="0"/>
                    <a:pt x="346" y="53"/>
                    <a:pt x="229" y="170"/>
                  </a:cubicBezTo>
                  <a:cubicBezTo>
                    <a:pt x="1" y="385"/>
                    <a:pt x="1" y="747"/>
                    <a:pt x="229" y="974"/>
                  </a:cubicBezTo>
                  <a:cubicBezTo>
                    <a:pt x="346" y="1092"/>
                    <a:pt x="490" y="1144"/>
                    <a:pt x="631" y="1144"/>
                  </a:cubicBezTo>
                  <a:cubicBezTo>
                    <a:pt x="926" y="1144"/>
                    <a:pt x="1207" y="916"/>
                    <a:pt x="1207" y="572"/>
                  </a:cubicBezTo>
                  <a:cubicBezTo>
                    <a:pt x="1207" y="228"/>
                    <a:pt x="926" y="0"/>
                    <a:pt x="631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6"/>
            <p:cNvSpPr/>
            <p:nvPr/>
          </p:nvSpPr>
          <p:spPr>
            <a:xfrm>
              <a:off x="6206275" y="1638188"/>
              <a:ext cx="84100" cy="82775"/>
            </a:xfrm>
            <a:custGeom>
              <a:rect b="b" l="l" r="r" t="t"/>
              <a:pathLst>
                <a:path extrusionOk="0" fill="none" h="3311" w="3364">
                  <a:moveTo>
                    <a:pt x="0" y="3311"/>
                  </a:moveTo>
                  <a:lnTo>
                    <a:pt x="3364" y="1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6"/>
            <p:cNvSpPr/>
            <p:nvPr/>
          </p:nvSpPr>
          <p:spPr>
            <a:xfrm>
              <a:off x="6192525" y="1705963"/>
              <a:ext cx="29850" cy="28875"/>
            </a:xfrm>
            <a:custGeom>
              <a:rect b="b" l="l" r="r" t="t"/>
              <a:pathLst>
                <a:path extrusionOk="0" h="1155" w="1194">
                  <a:moveTo>
                    <a:pt x="576" y="1"/>
                  </a:moveTo>
                  <a:cubicBezTo>
                    <a:pt x="282" y="1"/>
                    <a:pt x="1" y="229"/>
                    <a:pt x="1" y="573"/>
                  </a:cubicBezTo>
                  <a:cubicBezTo>
                    <a:pt x="1" y="920"/>
                    <a:pt x="287" y="1155"/>
                    <a:pt x="584" y="1155"/>
                  </a:cubicBezTo>
                  <a:cubicBezTo>
                    <a:pt x="723" y="1155"/>
                    <a:pt x="864" y="1103"/>
                    <a:pt x="979" y="988"/>
                  </a:cubicBezTo>
                  <a:cubicBezTo>
                    <a:pt x="1193" y="760"/>
                    <a:pt x="1193" y="399"/>
                    <a:pt x="979" y="171"/>
                  </a:cubicBezTo>
                  <a:cubicBezTo>
                    <a:pt x="862" y="53"/>
                    <a:pt x="717" y="1"/>
                    <a:pt x="576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6"/>
            <p:cNvSpPr/>
            <p:nvPr/>
          </p:nvSpPr>
          <p:spPr>
            <a:xfrm>
              <a:off x="6270600" y="1624463"/>
              <a:ext cx="38200" cy="28500"/>
            </a:xfrm>
            <a:custGeom>
              <a:rect b="b" l="l" r="r" t="t"/>
              <a:pathLst>
                <a:path extrusionOk="0" h="1140" w="1528">
                  <a:moveTo>
                    <a:pt x="764" y="0"/>
                  </a:moveTo>
                  <a:cubicBezTo>
                    <a:pt x="255" y="0"/>
                    <a:pt x="0" y="617"/>
                    <a:pt x="362" y="978"/>
                  </a:cubicBezTo>
                  <a:cubicBezTo>
                    <a:pt x="476" y="1086"/>
                    <a:pt x="623" y="1139"/>
                    <a:pt x="769" y="1139"/>
                  </a:cubicBezTo>
                  <a:cubicBezTo>
                    <a:pt x="915" y="1139"/>
                    <a:pt x="1059" y="1086"/>
                    <a:pt x="1166" y="978"/>
                  </a:cubicBezTo>
                  <a:cubicBezTo>
                    <a:pt x="1528" y="617"/>
                    <a:pt x="1273" y="0"/>
                    <a:pt x="764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6"/>
            <p:cNvSpPr/>
            <p:nvPr/>
          </p:nvSpPr>
          <p:spPr>
            <a:xfrm>
              <a:off x="6163725" y="1707113"/>
              <a:ext cx="56200" cy="53550"/>
            </a:xfrm>
            <a:custGeom>
              <a:rect b="b" l="l" r="r" t="t"/>
              <a:pathLst>
                <a:path extrusionOk="0" h="2142" w="2248">
                  <a:moveTo>
                    <a:pt x="1170" y="1"/>
                  </a:moveTo>
                  <a:cubicBezTo>
                    <a:pt x="909" y="1"/>
                    <a:pt x="644" y="97"/>
                    <a:pt x="429" y="312"/>
                  </a:cubicBezTo>
                  <a:cubicBezTo>
                    <a:pt x="0" y="728"/>
                    <a:pt x="0" y="1398"/>
                    <a:pt x="416" y="1827"/>
                  </a:cubicBezTo>
                  <a:cubicBezTo>
                    <a:pt x="629" y="2044"/>
                    <a:pt x="894" y="2142"/>
                    <a:pt x="1156" y="2142"/>
                  </a:cubicBezTo>
                  <a:cubicBezTo>
                    <a:pt x="1700" y="2142"/>
                    <a:pt x="2229" y="1719"/>
                    <a:pt x="2238" y="1076"/>
                  </a:cubicBezTo>
                  <a:cubicBezTo>
                    <a:pt x="2247" y="430"/>
                    <a:pt x="1719" y="1"/>
                    <a:pt x="1170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6"/>
            <p:cNvSpPr/>
            <p:nvPr/>
          </p:nvSpPr>
          <p:spPr>
            <a:xfrm>
              <a:off x="6189175" y="1510888"/>
              <a:ext cx="96525" cy="68700"/>
            </a:xfrm>
            <a:custGeom>
              <a:rect b="b" l="l" r="r" t="t"/>
              <a:pathLst>
                <a:path extrusionOk="0" fill="none" h="2748" w="3861">
                  <a:moveTo>
                    <a:pt x="1" y="0"/>
                  </a:moveTo>
                  <a:lnTo>
                    <a:pt x="3860" y="2747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6"/>
            <p:cNvSpPr/>
            <p:nvPr/>
          </p:nvSpPr>
          <p:spPr>
            <a:xfrm>
              <a:off x="6171100" y="1496963"/>
              <a:ext cx="37400" cy="28675"/>
            </a:xfrm>
            <a:custGeom>
              <a:rect b="b" l="l" r="r" t="t"/>
              <a:pathLst>
                <a:path extrusionOk="0" h="1147" w="1496">
                  <a:moveTo>
                    <a:pt x="754" y="0"/>
                  </a:moveTo>
                  <a:cubicBezTo>
                    <a:pt x="722" y="0"/>
                    <a:pt x="690" y="3"/>
                    <a:pt x="657" y="8"/>
                  </a:cubicBezTo>
                  <a:cubicBezTo>
                    <a:pt x="147" y="88"/>
                    <a:pt x="0" y="745"/>
                    <a:pt x="416" y="1040"/>
                  </a:cubicBezTo>
                  <a:cubicBezTo>
                    <a:pt x="514" y="1113"/>
                    <a:pt x="629" y="1147"/>
                    <a:pt x="744" y="1147"/>
                  </a:cubicBezTo>
                  <a:cubicBezTo>
                    <a:pt x="925" y="1147"/>
                    <a:pt x="1105" y="1061"/>
                    <a:pt x="1220" y="906"/>
                  </a:cubicBezTo>
                  <a:cubicBezTo>
                    <a:pt x="1495" y="517"/>
                    <a:pt x="1209" y="0"/>
                    <a:pt x="754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6"/>
            <p:cNvSpPr/>
            <p:nvPr/>
          </p:nvSpPr>
          <p:spPr>
            <a:xfrm>
              <a:off x="6268925" y="1564813"/>
              <a:ext cx="32000" cy="28825"/>
            </a:xfrm>
            <a:custGeom>
              <a:rect b="b" l="l" r="r" t="t"/>
              <a:pathLst>
                <a:path extrusionOk="0" h="1153" w="1280">
                  <a:moveTo>
                    <a:pt x="648" y="1"/>
                  </a:moveTo>
                  <a:cubicBezTo>
                    <a:pt x="477" y="1"/>
                    <a:pt x="305" y="77"/>
                    <a:pt x="188" y="242"/>
                  </a:cubicBezTo>
                  <a:cubicBezTo>
                    <a:pt x="0" y="497"/>
                    <a:pt x="54" y="858"/>
                    <a:pt x="322" y="1046"/>
                  </a:cubicBezTo>
                  <a:cubicBezTo>
                    <a:pt x="425" y="1120"/>
                    <a:pt x="538" y="1152"/>
                    <a:pt x="648" y="1152"/>
                  </a:cubicBezTo>
                  <a:cubicBezTo>
                    <a:pt x="978" y="1152"/>
                    <a:pt x="1280" y="855"/>
                    <a:pt x="1220" y="483"/>
                  </a:cubicBezTo>
                  <a:cubicBezTo>
                    <a:pt x="1163" y="176"/>
                    <a:pt x="907" y="1"/>
                    <a:pt x="648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6"/>
            <p:cNvSpPr/>
            <p:nvPr/>
          </p:nvSpPr>
          <p:spPr>
            <a:xfrm>
              <a:off x="6139875" y="1473613"/>
              <a:ext cx="69425" cy="53450"/>
            </a:xfrm>
            <a:custGeom>
              <a:rect b="b" l="l" r="r" t="t"/>
              <a:pathLst>
                <a:path extrusionOk="0" h="2138" w="2777">
                  <a:moveTo>
                    <a:pt x="1374" y="0"/>
                  </a:moveTo>
                  <a:cubicBezTo>
                    <a:pt x="1045" y="0"/>
                    <a:pt x="722" y="155"/>
                    <a:pt x="512" y="446"/>
                  </a:cubicBezTo>
                  <a:cubicBezTo>
                    <a:pt x="0" y="1170"/>
                    <a:pt x="535" y="2137"/>
                    <a:pt x="1368" y="2137"/>
                  </a:cubicBezTo>
                  <a:cubicBezTo>
                    <a:pt x="1429" y="2137"/>
                    <a:pt x="1493" y="2132"/>
                    <a:pt x="1557" y="2121"/>
                  </a:cubicBezTo>
                  <a:cubicBezTo>
                    <a:pt x="2495" y="1960"/>
                    <a:pt x="2777" y="754"/>
                    <a:pt x="2000" y="205"/>
                  </a:cubicBezTo>
                  <a:cubicBezTo>
                    <a:pt x="1808" y="67"/>
                    <a:pt x="1590" y="0"/>
                    <a:pt x="13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6"/>
            <p:cNvSpPr/>
            <p:nvPr/>
          </p:nvSpPr>
          <p:spPr>
            <a:xfrm>
              <a:off x="6342625" y="1458963"/>
              <a:ext cx="50275" cy="105875"/>
            </a:xfrm>
            <a:custGeom>
              <a:rect b="b" l="l" r="r" t="t"/>
              <a:pathLst>
                <a:path extrusionOk="0" fill="none" h="4235" w="2011">
                  <a:moveTo>
                    <a:pt x="2010" y="0"/>
                  </a:moveTo>
                  <a:lnTo>
                    <a:pt x="0" y="4235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6"/>
            <p:cNvSpPr/>
            <p:nvPr/>
          </p:nvSpPr>
          <p:spPr>
            <a:xfrm>
              <a:off x="6376450" y="1445113"/>
              <a:ext cx="33150" cy="28650"/>
            </a:xfrm>
            <a:custGeom>
              <a:rect b="b" l="l" r="r" t="t"/>
              <a:pathLst>
                <a:path extrusionOk="0" h="1146" w="1326">
                  <a:moveTo>
                    <a:pt x="651" y="1"/>
                  </a:moveTo>
                  <a:cubicBezTo>
                    <a:pt x="444" y="1"/>
                    <a:pt x="237" y="108"/>
                    <a:pt x="135" y="326"/>
                  </a:cubicBezTo>
                  <a:cubicBezTo>
                    <a:pt x="1" y="608"/>
                    <a:pt x="121" y="956"/>
                    <a:pt x="403" y="1090"/>
                  </a:cubicBezTo>
                  <a:cubicBezTo>
                    <a:pt x="486" y="1128"/>
                    <a:pt x="570" y="1146"/>
                    <a:pt x="651" y="1146"/>
                  </a:cubicBezTo>
                  <a:cubicBezTo>
                    <a:pt x="1023" y="1146"/>
                    <a:pt x="1326" y="776"/>
                    <a:pt x="1194" y="380"/>
                  </a:cubicBezTo>
                  <a:cubicBezTo>
                    <a:pt x="1103" y="128"/>
                    <a:pt x="877" y="1"/>
                    <a:pt x="651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6"/>
            <p:cNvSpPr/>
            <p:nvPr/>
          </p:nvSpPr>
          <p:spPr>
            <a:xfrm>
              <a:off x="6325275" y="1549713"/>
              <a:ext cx="35450" cy="28750"/>
            </a:xfrm>
            <a:custGeom>
              <a:rect b="b" l="l" r="r" t="t"/>
              <a:pathLst>
                <a:path extrusionOk="0" h="1150" w="1418">
                  <a:moveTo>
                    <a:pt x="707" y="1"/>
                  </a:moveTo>
                  <a:cubicBezTo>
                    <a:pt x="492" y="1"/>
                    <a:pt x="282" y="123"/>
                    <a:pt x="185" y="337"/>
                  </a:cubicBezTo>
                  <a:cubicBezTo>
                    <a:pt x="1" y="728"/>
                    <a:pt x="302" y="1150"/>
                    <a:pt x="696" y="1150"/>
                  </a:cubicBezTo>
                  <a:cubicBezTo>
                    <a:pt x="761" y="1150"/>
                    <a:pt x="828" y="1138"/>
                    <a:pt x="895" y="1114"/>
                  </a:cubicBezTo>
                  <a:cubicBezTo>
                    <a:pt x="1378" y="953"/>
                    <a:pt x="1418" y="283"/>
                    <a:pt x="949" y="55"/>
                  </a:cubicBezTo>
                  <a:cubicBezTo>
                    <a:pt x="872" y="18"/>
                    <a:pt x="789" y="1"/>
                    <a:pt x="707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6"/>
            <p:cNvSpPr/>
            <p:nvPr/>
          </p:nvSpPr>
          <p:spPr>
            <a:xfrm>
              <a:off x="6369550" y="1414663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256" y="0"/>
                  </a:moveTo>
                  <a:cubicBezTo>
                    <a:pt x="571" y="0"/>
                    <a:pt x="0" y="690"/>
                    <a:pt x="263" y="1424"/>
                  </a:cubicBezTo>
                  <a:cubicBezTo>
                    <a:pt x="432" y="1895"/>
                    <a:pt x="852" y="2137"/>
                    <a:pt x="1273" y="2137"/>
                  </a:cubicBezTo>
                  <a:cubicBezTo>
                    <a:pt x="1654" y="2137"/>
                    <a:pt x="2036" y="1938"/>
                    <a:pt x="2233" y="1531"/>
                  </a:cubicBezTo>
                  <a:cubicBezTo>
                    <a:pt x="2488" y="995"/>
                    <a:pt x="2260" y="365"/>
                    <a:pt x="1724" y="110"/>
                  </a:cubicBezTo>
                  <a:cubicBezTo>
                    <a:pt x="1568" y="35"/>
                    <a:pt x="1409" y="0"/>
                    <a:pt x="1256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6"/>
            <p:cNvSpPr/>
            <p:nvPr/>
          </p:nvSpPr>
          <p:spPr>
            <a:xfrm>
              <a:off x="6351325" y="1963488"/>
              <a:ext cx="30850" cy="111250"/>
            </a:xfrm>
            <a:custGeom>
              <a:rect b="b" l="l" r="r" t="t"/>
              <a:pathLst>
                <a:path extrusionOk="0" fill="none" h="4450" w="1234">
                  <a:moveTo>
                    <a:pt x="1" y="4450"/>
                  </a:moveTo>
                  <a:lnTo>
                    <a:pt x="1234" y="1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6"/>
            <p:cNvSpPr/>
            <p:nvPr/>
          </p:nvSpPr>
          <p:spPr>
            <a:xfrm>
              <a:off x="6333575" y="2059463"/>
              <a:ext cx="33850" cy="28875"/>
            </a:xfrm>
            <a:custGeom>
              <a:rect b="b" l="l" r="r" t="t"/>
              <a:pathLst>
                <a:path extrusionOk="0" h="1155" w="1354">
                  <a:moveTo>
                    <a:pt x="717" y="0"/>
                  </a:moveTo>
                  <a:cubicBezTo>
                    <a:pt x="298" y="0"/>
                    <a:pt x="1" y="470"/>
                    <a:pt x="228" y="866"/>
                  </a:cubicBezTo>
                  <a:cubicBezTo>
                    <a:pt x="335" y="1062"/>
                    <a:pt x="526" y="1155"/>
                    <a:pt x="718" y="1155"/>
                  </a:cubicBezTo>
                  <a:cubicBezTo>
                    <a:pt x="958" y="1155"/>
                    <a:pt x="1199" y="1008"/>
                    <a:pt x="1274" y="732"/>
                  </a:cubicBezTo>
                  <a:cubicBezTo>
                    <a:pt x="1354" y="423"/>
                    <a:pt x="1180" y="115"/>
                    <a:pt x="872" y="21"/>
                  </a:cubicBezTo>
                  <a:cubicBezTo>
                    <a:pt x="819" y="7"/>
                    <a:pt x="767" y="0"/>
                    <a:pt x="717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6"/>
            <p:cNvSpPr/>
            <p:nvPr/>
          </p:nvSpPr>
          <p:spPr>
            <a:xfrm>
              <a:off x="6363725" y="1949838"/>
              <a:ext cx="34850" cy="28575"/>
            </a:xfrm>
            <a:custGeom>
              <a:rect b="b" l="l" r="r" t="t"/>
              <a:pathLst>
                <a:path extrusionOk="0" h="1143" w="1394">
                  <a:moveTo>
                    <a:pt x="731" y="1"/>
                  </a:moveTo>
                  <a:cubicBezTo>
                    <a:pt x="636" y="1"/>
                    <a:pt x="538" y="25"/>
                    <a:pt x="443" y="78"/>
                  </a:cubicBezTo>
                  <a:cubicBezTo>
                    <a:pt x="1" y="332"/>
                    <a:pt x="81" y="989"/>
                    <a:pt x="577" y="1123"/>
                  </a:cubicBezTo>
                  <a:cubicBezTo>
                    <a:pt x="628" y="1136"/>
                    <a:pt x="679" y="1143"/>
                    <a:pt x="729" y="1143"/>
                  </a:cubicBezTo>
                  <a:cubicBezTo>
                    <a:pt x="981" y="1143"/>
                    <a:pt x="1209" y="981"/>
                    <a:pt x="1287" y="734"/>
                  </a:cubicBezTo>
                  <a:cubicBezTo>
                    <a:pt x="1393" y="342"/>
                    <a:pt x="1088" y="1"/>
                    <a:pt x="731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6"/>
            <p:cNvSpPr/>
            <p:nvPr/>
          </p:nvSpPr>
          <p:spPr>
            <a:xfrm>
              <a:off x="6316150" y="2068388"/>
              <a:ext cx="63400" cy="53600"/>
            </a:xfrm>
            <a:custGeom>
              <a:rect b="b" l="l" r="r" t="t"/>
              <a:pathLst>
                <a:path extrusionOk="0" h="2144" w="2536">
                  <a:moveTo>
                    <a:pt x="1193" y="1"/>
                  </a:moveTo>
                  <a:cubicBezTo>
                    <a:pt x="743" y="1"/>
                    <a:pt x="296" y="275"/>
                    <a:pt x="161" y="790"/>
                  </a:cubicBezTo>
                  <a:cubicBezTo>
                    <a:pt x="1" y="1353"/>
                    <a:pt x="336" y="1942"/>
                    <a:pt x="899" y="2103"/>
                  </a:cubicBezTo>
                  <a:cubicBezTo>
                    <a:pt x="999" y="2131"/>
                    <a:pt x="1098" y="2144"/>
                    <a:pt x="1193" y="2144"/>
                  </a:cubicBezTo>
                  <a:cubicBezTo>
                    <a:pt x="1975" y="2144"/>
                    <a:pt x="2536" y="1276"/>
                    <a:pt x="2118" y="535"/>
                  </a:cubicBezTo>
                  <a:cubicBezTo>
                    <a:pt x="1910" y="174"/>
                    <a:pt x="1550" y="1"/>
                    <a:pt x="1193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6"/>
            <p:cNvSpPr/>
            <p:nvPr/>
          </p:nvSpPr>
          <p:spPr>
            <a:xfrm>
              <a:off x="6426375" y="1952113"/>
              <a:ext cx="81100" cy="82100"/>
            </a:xfrm>
            <a:custGeom>
              <a:rect b="b" l="l" r="r" t="t"/>
              <a:pathLst>
                <a:path extrusionOk="0" fill="none" h="3284" w="3244">
                  <a:moveTo>
                    <a:pt x="3244" y="3283"/>
                  </a:moveTo>
                  <a:lnTo>
                    <a:pt x="1" y="0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6"/>
            <p:cNvSpPr/>
            <p:nvPr/>
          </p:nvSpPr>
          <p:spPr>
            <a:xfrm>
              <a:off x="6487675" y="2019538"/>
              <a:ext cx="38575" cy="28750"/>
            </a:xfrm>
            <a:custGeom>
              <a:rect b="b" l="l" r="r" t="t"/>
              <a:pathLst>
                <a:path extrusionOk="0" h="1150" w="1543">
                  <a:moveTo>
                    <a:pt x="771" y="0"/>
                  </a:moveTo>
                  <a:cubicBezTo>
                    <a:pt x="624" y="0"/>
                    <a:pt x="477" y="57"/>
                    <a:pt x="363" y="171"/>
                  </a:cubicBezTo>
                  <a:cubicBezTo>
                    <a:pt x="1" y="533"/>
                    <a:pt x="256" y="1149"/>
                    <a:pt x="778" y="1149"/>
                  </a:cubicBezTo>
                  <a:cubicBezTo>
                    <a:pt x="1287" y="1149"/>
                    <a:pt x="1542" y="533"/>
                    <a:pt x="1180" y="171"/>
                  </a:cubicBezTo>
                  <a:cubicBezTo>
                    <a:pt x="1066" y="57"/>
                    <a:pt x="919" y="0"/>
                    <a:pt x="771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6"/>
            <p:cNvSpPr/>
            <p:nvPr/>
          </p:nvSpPr>
          <p:spPr>
            <a:xfrm>
              <a:off x="6412650" y="1938138"/>
              <a:ext cx="30175" cy="28950"/>
            </a:xfrm>
            <a:custGeom>
              <a:rect b="b" l="l" r="r" t="t"/>
              <a:pathLst>
                <a:path extrusionOk="0" h="1158" w="1207">
                  <a:moveTo>
                    <a:pt x="586" y="1"/>
                  </a:moveTo>
                  <a:cubicBezTo>
                    <a:pt x="288" y="1"/>
                    <a:pt x="0" y="229"/>
                    <a:pt x="0" y="573"/>
                  </a:cubicBezTo>
                  <a:cubicBezTo>
                    <a:pt x="0" y="926"/>
                    <a:pt x="289" y="1157"/>
                    <a:pt x="588" y="1157"/>
                  </a:cubicBezTo>
                  <a:cubicBezTo>
                    <a:pt x="730" y="1157"/>
                    <a:pt x="875" y="1105"/>
                    <a:pt x="992" y="988"/>
                  </a:cubicBezTo>
                  <a:cubicBezTo>
                    <a:pt x="1206" y="760"/>
                    <a:pt x="1206" y="398"/>
                    <a:pt x="992" y="171"/>
                  </a:cubicBezTo>
                  <a:cubicBezTo>
                    <a:pt x="874" y="53"/>
                    <a:pt x="729" y="1"/>
                    <a:pt x="586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6"/>
            <p:cNvSpPr/>
            <p:nvPr/>
          </p:nvSpPr>
          <p:spPr>
            <a:xfrm>
              <a:off x="6486450" y="2022788"/>
              <a:ext cx="71275" cy="53225"/>
            </a:xfrm>
            <a:custGeom>
              <a:rect b="b" l="l" r="r" t="t"/>
              <a:pathLst>
                <a:path extrusionOk="0" h="2129" w="2851">
                  <a:moveTo>
                    <a:pt x="1414" y="1"/>
                  </a:moveTo>
                  <a:cubicBezTo>
                    <a:pt x="473" y="1"/>
                    <a:pt x="0" y="1144"/>
                    <a:pt x="666" y="1810"/>
                  </a:cubicBezTo>
                  <a:cubicBezTo>
                    <a:pt x="877" y="2021"/>
                    <a:pt x="1154" y="2128"/>
                    <a:pt x="1432" y="2128"/>
                  </a:cubicBezTo>
                  <a:cubicBezTo>
                    <a:pt x="1700" y="2128"/>
                    <a:pt x="1970" y="2028"/>
                    <a:pt x="2181" y="1823"/>
                  </a:cubicBezTo>
                  <a:cubicBezTo>
                    <a:pt x="2851" y="1153"/>
                    <a:pt x="2382" y="1"/>
                    <a:pt x="1430" y="1"/>
                  </a:cubicBezTo>
                  <a:cubicBezTo>
                    <a:pt x="1425" y="1"/>
                    <a:pt x="1419" y="1"/>
                    <a:pt x="1414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6"/>
            <p:cNvSpPr/>
            <p:nvPr/>
          </p:nvSpPr>
          <p:spPr>
            <a:xfrm>
              <a:off x="6280650" y="1803688"/>
              <a:ext cx="81750" cy="83125"/>
            </a:xfrm>
            <a:custGeom>
              <a:rect b="b" l="l" r="r" t="t"/>
              <a:pathLst>
                <a:path extrusionOk="0" fill="none" h="3325" w="3270">
                  <a:moveTo>
                    <a:pt x="0" y="1"/>
                  </a:moveTo>
                  <a:lnTo>
                    <a:pt x="3270" y="3324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6"/>
            <p:cNvSpPr/>
            <p:nvPr/>
          </p:nvSpPr>
          <p:spPr>
            <a:xfrm>
              <a:off x="6261875" y="1789963"/>
              <a:ext cx="38225" cy="28500"/>
            </a:xfrm>
            <a:custGeom>
              <a:rect b="b" l="l" r="r" t="t"/>
              <a:pathLst>
                <a:path extrusionOk="0" h="1140" w="1529">
                  <a:moveTo>
                    <a:pt x="765" y="0"/>
                  </a:moveTo>
                  <a:cubicBezTo>
                    <a:pt x="255" y="0"/>
                    <a:pt x="1" y="617"/>
                    <a:pt x="363" y="978"/>
                  </a:cubicBezTo>
                  <a:cubicBezTo>
                    <a:pt x="470" y="1086"/>
                    <a:pt x="614" y="1139"/>
                    <a:pt x="760" y="1139"/>
                  </a:cubicBezTo>
                  <a:cubicBezTo>
                    <a:pt x="905" y="1139"/>
                    <a:pt x="1053" y="1086"/>
                    <a:pt x="1167" y="978"/>
                  </a:cubicBezTo>
                  <a:cubicBezTo>
                    <a:pt x="1528" y="617"/>
                    <a:pt x="1274" y="0"/>
                    <a:pt x="765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6"/>
            <p:cNvSpPr/>
            <p:nvPr/>
          </p:nvSpPr>
          <p:spPr>
            <a:xfrm>
              <a:off x="6345975" y="1871813"/>
              <a:ext cx="30175" cy="28950"/>
            </a:xfrm>
            <a:custGeom>
              <a:rect b="b" l="l" r="r" t="t"/>
              <a:pathLst>
                <a:path extrusionOk="0" h="1158" w="1207">
                  <a:moveTo>
                    <a:pt x="629" y="1"/>
                  </a:moveTo>
                  <a:cubicBezTo>
                    <a:pt x="488" y="1"/>
                    <a:pt x="345" y="53"/>
                    <a:pt x="228" y="170"/>
                  </a:cubicBezTo>
                  <a:cubicBezTo>
                    <a:pt x="0" y="398"/>
                    <a:pt x="0" y="760"/>
                    <a:pt x="228" y="988"/>
                  </a:cubicBezTo>
                  <a:cubicBezTo>
                    <a:pt x="346" y="1105"/>
                    <a:pt x="490" y="1158"/>
                    <a:pt x="631" y="1158"/>
                  </a:cubicBezTo>
                  <a:cubicBezTo>
                    <a:pt x="925" y="1158"/>
                    <a:pt x="1206" y="930"/>
                    <a:pt x="1206" y="586"/>
                  </a:cubicBezTo>
                  <a:cubicBezTo>
                    <a:pt x="1206" y="232"/>
                    <a:pt x="924" y="1"/>
                    <a:pt x="629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6"/>
            <p:cNvSpPr/>
            <p:nvPr/>
          </p:nvSpPr>
          <p:spPr>
            <a:xfrm>
              <a:off x="6230725" y="1762888"/>
              <a:ext cx="71275" cy="53225"/>
            </a:xfrm>
            <a:custGeom>
              <a:rect b="b" l="l" r="r" t="t"/>
              <a:pathLst>
                <a:path extrusionOk="0" h="2129" w="2851">
                  <a:moveTo>
                    <a:pt x="1426" y="1"/>
                  </a:moveTo>
                  <a:cubicBezTo>
                    <a:pt x="1157" y="1"/>
                    <a:pt x="888" y="102"/>
                    <a:pt x="684" y="306"/>
                  </a:cubicBezTo>
                  <a:cubicBezTo>
                    <a:pt x="0" y="976"/>
                    <a:pt x="469" y="2128"/>
                    <a:pt x="1421" y="2128"/>
                  </a:cubicBezTo>
                  <a:cubicBezTo>
                    <a:pt x="1426" y="2129"/>
                    <a:pt x="1432" y="2129"/>
                    <a:pt x="1437" y="2129"/>
                  </a:cubicBezTo>
                  <a:cubicBezTo>
                    <a:pt x="2378" y="2129"/>
                    <a:pt x="2851" y="986"/>
                    <a:pt x="2185" y="319"/>
                  </a:cubicBezTo>
                  <a:cubicBezTo>
                    <a:pt x="1981" y="108"/>
                    <a:pt x="1704" y="1"/>
                    <a:pt x="1426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6"/>
            <p:cNvSpPr/>
            <p:nvPr/>
          </p:nvSpPr>
          <p:spPr>
            <a:xfrm>
              <a:off x="6000900" y="1951338"/>
              <a:ext cx="126775" cy="107025"/>
            </a:xfrm>
            <a:custGeom>
              <a:rect b="b" l="l" r="r" t="t"/>
              <a:pathLst>
                <a:path extrusionOk="0" h="4281" w="5071">
                  <a:moveTo>
                    <a:pt x="2393" y="1"/>
                  </a:moveTo>
                  <a:cubicBezTo>
                    <a:pt x="1497" y="1"/>
                    <a:pt x="606" y="549"/>
                    <a:pt x="322" y="1572"/>
                  </a:cubicBezTo>
                  <a:cubicBezTo>
                    <a:pt x="0" y="2698"/>
                    <a:pt x="670" y="3877"/>
                    <a:pt x="1810" y="4199"/>
                  </a:cubicBezTo>
                  <a:cubicBezTo>
                    <a:pt x="2010" y="4255"/>
                    <a:pt x="2208" y="4281"/>
                    <a:pt x="2398" y="4281"/>
                  </a:cubicBezTo>
                  <a:cubicBezTo>
                    <a:pt x="3950" y="4281"/>
                    <a:pt x="5071" y="2556"/>
                    <a:pt x="4235" y="1077"/>
                  </a:cubicBezTo>
                  <a:cubicBezTo>
                    <a:pt x="3820" y="347"/>
                    <a:pt x="3105" y="1"/>
                    <a:pt x="2393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6"/>
            <p:cNvSpPr/>
            <p:nvPr/>
          </p:nvSpPr>
          <p:spPr>
            <a:xfrm>
              <a:off x="6017975" y="1980063"/>
              <a:ext cx="29575" cy="24450"/>
            </a:xfrm>
            <a:custGeom>
              <a:rect b="b" l="l" r="r" t="t"/>
              <a:pathLst>
                <a:path extrusionOk="0" h="978" w="1183">
                  <a:moveTo>
                    <a:pt x="619" y="0"/>
                  </a:moveTo>
                  <a:cubicBezTo>
                    <a:pt x="574" y="0"/>
                    <a:pt x="528" y="7"/>
                    <a:pt x="483" y="21"/>
                  </a:cubicBezTo>
                  <a:cubicBezTo>
                    <a:pt x="68" y="142"/>
                    <a:pt x="1" y="705"/>
                    <a:pt x="376" y="919"/>
                  </a:cubicBezTo>
                  <a:cubicBezTo>
                    <a:pt x="454" y="960"/>
                    <a:pt x="534" y="978"/>
                    <a:pt x="611" y="978"/>
                  </a:cubicBezTo>
                  <a:cubicBezTo>
                    <a:pt x="919" y="978"/>
                    <a:pt x="1183" y="688"/>
                    <a:pt x="1086" y="356"/>
                  </a:cubicBezTo>
                  <a:cubicBezTo>
                    <a:pt x="1031" y="147"/>
                    <a:pt x="830" y="0"/>
                    <a:pt x="619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6"/>
            <p:cNvSpPr/>
            <p:nvPr/>
          </p:nvSpPr>
          <p:spPr>
            <a:xfrm>
              <a:off x="6158700" y="1911813"/>
              <a:ext cx="126425" cy="107025"/>
            </a:xfrm>
            <a:custGeom>
              <a:rect b="b" l="l" r="r" t="t"/>
              <a:pathLst>
                <a:path extrusionOk="0" h="4281" w="5057">
                  <a:moveTo>
                    <a:pt x="2380" y="0"/>
                  </a:moveTo>
                  <a:cubicBezTo>
                    <a:pt x="1484" y="0"/>
                    <a:pt x="592" y="549"/>
                    <a:pt x="308" y="1572"/>
                  </a:cubicBezTo>
                  <a:cubicBezTo>
                    <a:pt x="0" y="2698"/>
                    <a:pt x="657" y="3877"/>
                    <a:pt x="1796" y="4199"/>
                  </a:cubicBezTo>
                  <a:cubicBezTo>
                    <a:pt x="1997" y="4254"/>
                    <a:pt x="2194" y="4280"/>
                    <a:pt x="2385" y="4280"/>
                  </a:cubicBezTo>
                  <a:cubicBezTo>
                    <a:pt x="3937" y="4280"/>
                    <a:pt x="5057" y="2556"/>
                    <a:pt x="4222" y="1076"/>
                  </a:cubicBezTo>
                  <a:cubicBezTo>
                    <a:pt x="3806" y="346"/>
                    <a:pt x="3092" y="0"/>
                    <a:pt x="2380" y="0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6"/>
            <p:cNvSpPr/>
            <p:nvPr/>
          </p:nvSpPr>
          <p:spPr>
            <a:xfrm>
              <a:off x="6180475" y="1932938"/>
              <a:ext cx="29550" cy="24500"/>
            </a:xfrm>
            <a:custGeom>
              <a:rect b="b" l="l" r="r" t="t"/>
              <a:pathLst>
                <a:path extrusionOk="0" h="980" w="1182">
                  <a:moveTo>
                    <a:pt x="608" y="1"/>
                  </a:moveTo>
                  <a:cubicBezTo>
                    <a:pt x="566" y="1"/>
                    <a:pt x="524" y="6"/>
                    <a:pt x="483" y="17"/>
                  </a:cubicBezTo>
                  <a:cubicBezTo>
                    <a:pt x="67" y="137"/>
                    <a:pt x="0" y="700"/>
                    <a:pt x="376" y="915"/>
                  </a:cubicBezTo>
                  <a:cubicBezTo>
                    <a:pt x="457" y="960"/>
                    <a:pt x="541" y="980"/>
                    <a:pt x="621" y="980"/>
                  </a:cubicBezTo>
                  <a:cubicBezTo>
                    <a:pt x="925" y="980"/>
                    <a:pt x="1181" y="691"/>
                    <a:pt x="1086" y="352"/>
                  </a:cubicBezTo>
                  <a:cubicBezTo>
                    <a:pt x="1030" y="139"/>
                    <a:pt x="823" y="1"/>
                    <a:pt x="608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6"/>
            <p:cNvSpPr/>
            <p:nvPr/>
          </p:nvSpPr>
          <p:spPr>
            <a:xfrm>
              <a:off x="6334925" y="1865838"/>
              <a:ext cx="118625" cy="106900"/>
            </a:xfrm>
            <a:custGeom>
              <a:rect b="b" l="l" r="r" t="t"/>
              <a:pathLst>
                <a:path extrusionOk="0" h="4276" w="4745">
                  <a:moveTo>
                    <a:pt x="2367" y="0"/>
                  </a:moveTo>
                  <a:cubicBezTo>
                    <a:pt x="1849" y="0"/>
                    <a:pt x="1331" y="189"/>
                    <a:pt x="925" y="570"/>
                  </a:cubicBezTo>
                  <a:cubicBezTo>
                    <a:pt x="54" y="1374"/>
                    <a:pt x="0" y="2728"/>
                    <a:pt x="804" y="3585"/>
                  </a:cubicBezTo>
                  <a:cubicBezTo>
                    <a:pt x="1227" y="4043"/>
                    <a:pt x="1802" y="4275"/>
                    <a:pt x="2377" y="4275"/>
                  </a:cubicBezTo>
                  <a:cubicBezTo>
                    <a:pt x="2895" y="4275"/>
                    <a:pt x="3413" y="4087"/>
                    <a:pt x="3819" y="3706"/>
                  </a:cubicBezTo>
                  <a:cubicBezTo>
                    <a:pt x="4690" y="2902"/>
                    <a:pt x="4744" y="1548"/>
                    <a:pt x="3940" y="691"/>
                  </a:cubicBezTo>
                  <a:cubicBezTo>
                    <a:pt x="3517" y="232"/>
                    <a:pt x="2942" y="0"/>
                    <a:pt x="2367" y="0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6"/>
            <p:cNvSpPr/>
            <p:nvPr/>
          </p:nvSpPr>
          <p:spPr>
            <a:xfrm>
              <a:off x="6354000" y="1882538"/>
              <a:ext cx="29550" cy="24325"/>
            </a:xfrm>
            <a:custGeom>
              <a:rect b="b" l="l" r="r" t="t"/>
              <a:pathLst>
                <a:path extrusionOk="0" h="973" w="1182">
                  <a:moveTo>
                    <a:pt x="630" y="1"/>
                  </a:moveTo>
                  <a:cubicBezTo>
                    <a:pt x="582" y="1"/>
                    <a:pt x="533" y="8"/>
                    <a:pt x="483" y="23"/>
                  </a:cubicBezTo>
                  <a:cubicBezTo>
                    <a:pt x="68" y="130"/>
                    <a:pt x="1" y="706"/>
                    <a:pt x="390" y="907"/>
                  </a:cubicBezTo>
                  <a:cubicBezTo>
                    <a:pt x="468" y="952"/>
                    <a:pt x="550" y="972"/>
                    <a:pt x="629" y="972"/>
                  </a:cubicBezTo>
                  <a:cubicBezTo>
                    <a:pt x="926" y="972"/>
                    <a:pt x="1182" y="686"/>
                    <a:pt x="1086" y="358"/>
                  </a:cubicBezTo>
                  <a:cubicBezTo>
                    <a:pt x="1032" y="139"/>
                    <a:pt x="843" y="1"/>
                    <a:pt x="630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6"/>
            <p:cNvSpPr/>
            <p:nvPr/>
          </p:nvSpPr>
          <p:spPr>
            <a:xfrm>
              <a:off x="6385500" y="1682838"/>
              <a:ext cx="126775" cy="106850"/>
            </a:xfrm>
            <a:custGeom>
              <a:rect b="b" l="l" r="r" t="t"/>
              <a:pathLst>
                <a:path extrusionOk="0" h="4274" w="5071">
                  <a:moveTo>
                    <a:pt x="2384" y="1"/>
                  </a:moveTo>
                  <a:cubicBezTo>
                    <a:pt x="1492" y="1"/>
                    <a:pt x="605" y="545"/>
                    <a:pt x="322" y="1565"/>
                  </a:cubicBezTo>
                  <a:cubicBezTo>
                    <a:pt x="1" y="2704"/>
                    <a:pt x="671" y="3883"/>
                    <a:pt x="1810" y="4191"/>
                  </a:cubicBezTo>
                  <a:cubicBezTo>
                    <a:pt x="2012" y="4247"/>
                    <a:pt x="2210" y="4274"/>
                    <a:pt x="2402" y="4274"/>
                  </a:cubicBezTo>
                  <a:cubicBezTo>
                    <a:pt x="3952" y="4274"/>
                    <a:pt x="5070" y="2561"/>
                    <a:pt x="4235" y="1082"/>
                  </a:cubicBezTo>
                  <a:cubicBezTo>
                    <a:pt x="3818" y="350"/>
                    <a:pt x="3099" y="1"/>
                    <a:pt x="2384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6"/>
            <p:cNvSpPr/>
            <p:nvPr/>
          </p:nvSpPr>
          <p:spPr>
            <a:xfrm>
              <a:off x="6404600" y="1735938"/>
              <a:ext cx="29550" cy="24500"/>
            </a:xfrm>
            <a:custGeom>
              <a:rect b="b" l="l" r="r" t="t"/>
              <a:pathLst>
                <a:path extrusionOk="0" h="980" w="1182">
                  <a:moveTo>
                    <a:pt x="608" y="1"/>
                  </a:moveTo>
                  <a:cubicBezTo>
                    <a:pt x="566" y="1"/>
                    <a:pt x="524" y="6"/>
                    <a:pt x="483" y="17"/>
                  </a:cubicBezTo>
                  <a:cubicBezTo>
                    <a:pt x="68" y="138"/>
                    <a:pt x="1" y="701"/>
                    <a:pt x="376" y="915"/>
                  </a:cubicBezTo>
                  <a:cubicBezTo>
                    <a:pt x="454" y="960"/>
                    <a:pt x="536" y="980"/>
                    <a:pt x="616" y="980"/>
                  </a:cubicBezTo>
                  <a:cubicBezTo>
                    <a:pt x="916" y="980"/>
                    <a:pt x="1181" y="691"/>
                    <a:pt x="1086" y="352"/>
                  </a:cubicBezTo>
                  <a:cubicBezTo>
                    <a:pt x="1019" y="139"/>
                    <a:pt x="820" y="1"/>
                    <a:pt x="608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6"/>
            <p:cNvSpPr/>
            <p:nvPr/>
          </p:nvSpPr>
          <p:spPr>
            <a:xfrm>
              <a:off x="6255525" y="1552513"/>
              <a:ext cx="129050" cy="107025"/>
            </a:xfrm>
            <a:custGeom>
              <a:rect b="b" l="l" r="r" t="t"/>
              <a:pathLst>
                <a:path extrusionOk="0" h="4281" w="5162">
                  <a:moveTo>
                    <a:pt x="2695" y="0"/>
                  </a:moveTo>
                  <a:cubicBezTo>
                    <a:pt x="2350" y="0"/>
                    <a:pt x="1993" y="87"/>
                    <a:pt x="1648" y="278"/>
                  </a:cubicBezTo>
                  <a:cubicBezTo>
                    <a:pt x="0" y="1216"/>
                    <a:pt x="295" y="3696"/>
                    <a:pt x="2131" y="4205"/>
                  </a:cubicBezTo>
                  <a:cubicBezTo>
                    <a:pt x="2321" y="4256"/>
                    <a:pt x="2511" y="4281"/>
                    <a:pt x="2699" y="4281"/>
                  </a:cubicBezTo>
                  <a:cubicBezTo>
                    <a:pt x="3635" y="4281"/>
                    <a:pt x="4489" y="3667"/>
                    <a:pt x="4757" y="2717"/>
                  </a:cubicBezTo>
                  <a:cubicBezTo>
                    <a:pt x="5161" y="1262"/>
                    <a:pt x="4015" y="0"/>
                    <a:pt x="2695" y="0"/>
                  </a:cubicBezTo>
                  <a:close/>
                </a:path>
              </a:pathLst>
            </a:custGeom>
            <a:solidFill>
              <a:srgbClr val="D49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6"/>
            <p:cNvSpPr/>
            <p:nvPr/>
          </p:nvSpPr>
          <p:spPr>
            <a:xfrm>
              <a:off x="6277625" y="1603838"/>
              <a:ext cx="29575" cy="24450"/>
            </a:xfrm>
            <a:custGeom>
              <a:rect b="b" l="l" r="r" t="t"/>
              <a:pathLst>
                <a:path extrusionOk="0" h="978" w="1183">
                  <a:moveTo>
                    <a:pt x="619" y="0"/>
                  </a:moveTo>
                  <a:cubicBezTo>
                    <a:pt x="574" y="0"/>
                    <a:pt x="528" y="7"/>
                    <a:pt x="483" y="21"/>
                  </a:cubicBezTo>
                  <a:cubicBezTo>
                    <a:pt x="68" y="142"/>
                    <a:pt x="1" y="705"/>
                    <a:pt x="376" y="919"/>
                  </a:cubicBezTo>
                  <a:cubicBezTo>
                    <a:pt x="454" y="959"/>
                    <a:pt x="534" y="977"/>
                    <a:pt x="611" y="977"/>
                  </a:cubicBezTo>
                  <a:cubicBezTo>
                    <a:pt x="919" y="977"/>
                    <a:pt x="1182" y="688"/>
                    <a:pt x="1086" y="356"/>
                  </a:cubicBezTo>
                  <a:cubicBezTo>
                    <a:pt x="1031" y="146"/>
                    <a:pt x="830" y="0"/>
                    <a:pt x="619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2825" y="152400"/>
            <a:ext cx="6398345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1" name="Google Shape;651;p47"/>
          <p:cNvSpPr/>
          <p:nvPr/>
        </p:nvSpPr>
        <p:spPr>
          <a:xfrm>
            <a:off x="2183275" y="403167"/>
            <a:ext cx="5587800" cy="1705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450" y="152400"/>
            <a:ext cx="718111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8" name="Google Shape;658;p48"/>
          <p:cNvSpPr/>
          <p:nvPr/>
        </p:nvSpPr>
        <p:spPr>
          <a:xfrm>
            <a:off x="1874875" y="3799250"/>
            <a:ext cx="6287700" cy="1191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463" y="152400"/>
            <a:ext cx="630906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5" name="Google Shape;665;p49"/>
          <p:cNvSpPr/>
          <p:nvPr/>
        </p:nvSpPr>
        <p:spPr>
          <a:xfrm>
            <a:off x="2207400" y="1782775"/>
            <a:ext cx="5519100" cy="1705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Google Shape;67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400" y="417425"/>
            <a:ext cx="6645201" cy="414235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2" name="Google Shape;672;p50"/>
          <p:cNvSpPr/>
          <p:nvPr/>
        </p:nvSpPr>
        <p:spPr>
          <a:xfrm>
            <a:off x="2080050" y="403175"/>
            <a:ext cx="5814600" cy="813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588" y="400350"/>
            <a:ext cx="7052826" cy="43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Google Shape;68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4475" y="251388"/>
            <a:ext cx="4875050" cy="4640724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5" name="Google Shape;685;p52"/>
          <p:cNvSpPr/>
          <p:nvPr/>
        </p:nvSpPr>
        <p:spPr>
          <a:xfrm>
            <a:off x="2738000" y="251400"/>
            <a:ext cx="4271400" cy="1015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2648" y="484088"/>
            <a:ext cx="5898700" cy="4175326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idx="18" type="title"/>
          </p:nvPr>
        </p:nvSpPr>
        <p:spPr>
          <a:xfrm>
            <a:off x="2421000" y="283597"/>
            <a:ext cx="43020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Contents</a:t>
            </a:r>
            <a:endParaRPr sz="4800"/>
          </a:p>
        </p:txBody>
      </p:sp>
      <p:sp>
        <p:nvSpPr>
          <p:cNvPr id="165" name="Google Shape;165;p27"/>
          <p:cNvSpPr txBox="1"/>
          <p:nvPr>
            <p:ph type="ctrTitle"/>
          </p:nvPr>
        </p:nvSpPr>
        <p:spPr>
          <a:xfrm flipH="1">
            <a:off x="2046594" y="1735721"/>
            <a:ext cx="2504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Project Overview</a:t>
            </a:r>
            <a:endParaRPr sz="2800"/>
          </a:p>
        </p:txBody>
      </p:sp>
      <p:sp>
        <p:nvSpPr>
          <p:cNvPr id="166" name="Google Shape;166;p27"/>
          <p:cNvSpPr txBox="1"/>
          <p:nvPr>
            <p:ph idx="2" type="title"/>
          </p:nvPr>
        </p:nvSpPr>
        <p:spPr>
          <a:xfrm>
            <a:off x="3034068" y="1238601"/>
            <a:ext cx="529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7" name="Google Shape;167;p27"/>
          <p:cNvSpPr txBox="1"/>
          <p:nvPr>
            <p:ph idx="3" type="ctrTitle"/>
          </p:nvPr>
        </p:nvSpPr>
        <p:spPr>
          <a:xfrm flipH="1">
            <a:off x="4652995" y="1735789"/>
            <a:ext cx="2384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SRS Review</a:t>
            </a:r>
            <a:endParaRPr sz="2800"/>
          </a:p>
        </p:txBody>
      </p:sp>
      <p:sp>
        <p:nvSpPr>
          <p:cNvPr id="168" name="Google Shape;168;p27"/>
          <p:cNvSpPr txBox="1"/>
          <p:nvPr>
            <p:ph idx="5" type="title"/>
          </p:nvPr>
        </p:nvSpPr>
        <p:spPr>
          <a:xfrm>
            <a:off x="5371643" y="1238612"/>
            <a:ext cx="947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9" name="Google Shape;169;p27"/>
          <p:cNvSpPr txBox="1"/>
          <p:nvPr>
            <p:ph idx="6" type="ctrTitle"/>
          </p:nvPr>
        </p:nvSpPr>
        <p:spPr>
          <a:xfrm flipH="1">
            <a:off x="2072106" y="3492772"/>
            <a:ext cx="2453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Product Backlog</a:t>
            </a:r>
            <a:endParaRPr sz="2800"/>
          </a:p>
        </p:txBody>
      </p:sp>
      <p:sp>
        <p:nvSpPr>
          <p:cNvPr id="170" name="Google Shape;170;p27"/>
          <p:cNvSpPr txBox="1"/>
          <p:nvPr>
            <p:ph idx="8" type="title"/>
          </p:nvPr>
        </p:nvSpPr>
        <p:spPr>
          <a:xfrm>
            <a:off x="2772006" y="2989745"/>
            <a:ext cx="1053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1" name="Google Shape;171;p27"/>
          <p:cNvSpPr txBox="1"/>
          <p:nvPr>
            <p:ph idx="9" type="ctrTitle"/>
          </p:nvPr>
        </p:nvSpPr>
        <p:spPr>
          <a:xfrm flipH="1">
            <a:off x="4618800" y="3494664"/>
            <a:ext cx="2453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Sprint1 Backlog</a:t>
            </a:r>
            <a:endParaRPr sz="2800"/>
          </a:p>
        </p:txBody>
      </p:sp>
      <p:sp>
        <p:nvSpPr>
          <p:cNvPr id="172" name="Google Shape;172;p27"/>
          <p:cNvSpPr txBox="1"/>
          <p:nvPr>
            <p:ph idx="14" type="title"/>
          </p:nvPr>
        </p:nvSpPr>
        <p:spPr>
          <a:xfrm>
            <a:off x="5371650" y="2989759"/>
            <a:ext cx="947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73" name="Google Shape;173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4"/>
          <p:cNvSpPr txBox="1"/>
          <p:nvPr>
            <p:ph type="ctrTitle"/>
          </p:nvPr>
        </p:nvSpPr>
        <p:spPr>
          <a:xfrm>
            <a:off x="4007825" y="1945343"/>
            <a:ext cx="4535700" cy="8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1 Backlog</a:t>
            </a:r>
            <a:endParaRPr/>
          </a:p>
        </p:txBody>
      </p:sp>
      <p:sp>
        <p:nvSpPr>
          <p:cNvPr id="697" name="Google Shape;697;p54"/>
          <p:cNvSpPr txBox="1"/>
          <p:nvPr>
            <p:ph idx="2" type="title"/>
          </p:nvPr>
        </p:nvSpPr>
        <p:spPr>
          <a:xfrm>
            <a:off x="2595072" y="2093275"/>
            <a:ext cx="1053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98" name="Google Shape;698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55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Sprint Goal</a:t>
            </a:r>
            <a:endParaRPr sz="4800"/>
          </a:p>
        </p:txBody>
      </p:sp>
      <p:sp>
        <p:nvSpPr>
          <p:cNvPr id="704" name="Google Shape;704;p55"/>
          <p:cNvSpPr txBox="1"/>
          <p:nvPr>
            <p:ph idx="1" type="subTitle"/>
          </p:nvPr>
        </p:nvSpPr>
        <p:spPr>
          <a:xfrm flipH="1">
            <a:off x="546600" y="1631400"/>
            <a:ext cx="8050800" cy="18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Deliver </a:t>
            </a:r>
            <a:r>
              <a:rPr lang="en" sz="3000"/>
              <a:t>a</a:t>
            </a:r>
            <a:r>
              <a:rPr lang="en" sz="3000"/>
              <a:t> whole of </a:t>
            </a:r>
            <a:r>
              <a:rPr b="1" lang="en" sz="3000">
                <a:latin typeface="Hind Vadodara"/>
                <a:ea typeface="Hind Vadodara"/>
                <a:cs typeface="Hind Vadodara"/>
                <a:sym typeface="Hind Vadodara"/>
              </a:rPr>
              <a:t>matching system</a:t>
            </a:r>
            <a:r>
              <a:rPr lang="en" sz="3000"/>
              <a:t> 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and some part of </a:t>
            </a:r>
            <a:r>
              <a:rPr b="1" lang="en" sz="3000">
                <a:latin typeface="Hind Vadodara"/>
                <a:ea typeface="Hind Vadodara"/>
                <a:cs typeface="Hind Vadodara"/>
                <a:sym typeface="Hind Vadodara"/>
              </a:rPr>
              <a:t>registration system</a:t>
            </a:r>
            <a:endParaRPr b="1" sz="3000"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705" name="Google Shape;705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1" name="Google Shape;71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938" y="152400"/>
            <a:ext cx="7468113" cy="4838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2" name="Google Shape;712;p56"/>
          <p:cNvGrpSpPr/>
          <p:nvPr/>
        </p:nvGrpSpPr>
        <p:grpSpPr>
          <a:xfrm>
            <a:off x="1024675" y="2380875"/>
            <a:ext cx="2712300" cy="2471400"/>
            <a:chOff x="1024675" y="2380875"/>
            <a:chExt cx="2712300" cy="2471400"/>
          </a:xfrm>
        </p:grpSpPr>
        <p:sp>
          <p:nvSpPr>
            <p:cNvPr id="713" name="Google Shape;713;p56"/>
            <p:cNvSpPr/>
            <p:nvPr/>
          </p:nvSpPr>
          <p:spPr>
            <a:xfrm>
              <a:off x="1024675" y="2380875"/>
              <a:ext cx="2712300" cy="2471400"/>
            </a:xfrm>
            <a:prstGeom prst="rect">
              <a:avLst/>
            </a:prstGeom>
            <a:solidFill>
              <a:srgbClr val="E6F0E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56"/>
            <p:cNvSpPr/>
            <p:nvPr/>
          </p:nvSpPr>
          <p:spPr>
            <a:xfrm>
              <a:off x="1411413" y="2652225"/>
              <a:ext cx="763500" cy="4821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56"/>
            <p:cNvSpPr/>
            <p:nvPr/>
          </p:nvSpPr>
          <p:spPr>
            <a:xfrm>
              <a:off x="1411413" y="3375525"/>
              <a:ext cx="763500" cy="4821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56"/>
            <p:cNvSpPr/>
            <p:nvPr/>
          </p:nvSpPr>
          <p:spPr>
            <a:xfrm>
              <a:off x="1411413" y="4098825"/>
              <a:ext cx="763500" cy="482100"/>
            </a:xfrm>
            <a:prstGeom prst="rect">
              <a:avLst/>
            </a:prstGeom>
            <a:solidFill>
              <a:srgbClr val="EAD1D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56"/>
            <p:cNvSpPr txBox="1"/>
            <p:nvPr/>
          </p:nvSpPr>
          <p:spPr>
            <a:xfrm>
              <a:off x="2355738" y="2693175"/>
              <a:ext cx="994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Hind Vadodara"/>
                  <a:ea typeface="Hind Vadodara"/>
                  <a:cs typeface="Hind Vadodara"/>
                  <a:sym typeface="Hind Vadodara"/>
                </a:rPr>
                <a:t>Frontend</a:t>
              </a:r>
              <a:endParaRPr b="1">
                <a:latin typeface="Hind Vadodara"/>
                <a:ea typeface="Hind Vadodara"/>
                <a:cs typeface="Hind Vadodara"/>
                <a:sym typeface="Hind Vadodara"/>
              </a:endParaRPr>
            </a:p>
          </p:txBody>
        </p:sp>
        <p:sp>
          <p:nvSpPr>
            <p:cNvPr id="718" name="Google Shape;718;p56"/>
            <p:cNvSpPr txBox="1"/>
            <p:nvPr/>
          </p:nvSpPr>
          <p:spPr>
            <a:xfrm>
              <a:off x="2355738" y="3416475"/>
              <a:ext cx="994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Hind Vadodara"/>
                  <a:ea typeface="Hind Vadodara"/>
                  <a:cs typeface="Hind Vadodara"/>
                  <a:sym typeface="Hind Vadodara"/>
                </a:rPr>
                <a:t>Backend</a:t>
              </a:r>
              <a:endParaRPr b="1">
                <a:latin typeface="Hind Vadodara"/>
                <a:ea typeface="Hind Vadodara"/>
                <a:cs typeface="Hind Vadodara"/>
                <a:sym typeface="Hind Vadodara"/>
              </a:endParaRPr>
            </a:p>
          </p:txBody>
        </p:sp>
        <p:sp>
          <p:nvSpPr>
            <p:cNvPr id="719" name="Google Shape;719;p56"/>
            <p:cNvSpPr txBox="1"/>
            <p:nvPr/>
          </p:nvSpPr>
          <p:spPr>
            <a:xfrm>
              <a:off x="2355736" y="4139775"/>
              <a:ext cx="994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Hind Vadodara"/>
                  <a:ea typeface="Hind Vadodara"/>
                  <a:cs typeface="Hind Vadodara"/>
                  <a:sym typeface="Hind Vadodara"/>
                </a:rPr>
                <a:t>Design</a:t>
              </a:r>
              <a:endParaRPr b="1">
                <a:latin typeface="Hind Vadodara"/>
                <a:ea typeface="Hind Vadodara"/>
                <a:cs typeface="Hind Vadodara"/>
                <a:sym typeface="Hind Vadodara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950" y="152400"/>
            <a:ext cx="7216095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26" name="Google Shape;726;p57"/>
          <p:cNvGrpSpPr/>
          <p:nvPr/>
        </p:nvGrpSpPr>
        <p:grpSpPr>
          <a:xfrm>
            <a:off x="147304" y="3544358"/>
            <a:ext cx="2003576" cy="1498657"/>
            <a:chOff x="1024675" y="2380875"/>
            <a:chExt cx="2712300" cy="2471400"/>
          </a:xfrm>
        </p:grpSpPr>
        <p:sp>
          <p:nvSpPr>
            <p:cNvPr id="727" name="Google Shape;727;p57"/>
            <p:cNvSpPr/>
            <p:nvPr/>
          </p:nvSpPr>
          <p:spPr>
            <a:xfrm>
              <a:off x="1024675" y="2380875"/>
              <a:ext cx="2712300" cy="2471400"/>
            </a:xfrm>
            <a:prstGeom prst="rect">
              <a:avLst/>
            </a:prstGeom>
            <a:solidFill>
              <a:srgbClr val="E6F0E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728" name="Google Shape;728;p57"/>
            <p:cNvSpPr/>
            <p:nvPr/>
          </p:nvSpPr>
          <p:spPr>
            <a:xfrm>
              <a:off x="1411413" y="2652225"/>
              <a:ext cx="763500" cy="4821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729" name="Google Shape;729;p57"/>
            <p:cNvSpPr/>
            <p:nvPr/>
          </p:nvSpPr>
          <p:spPr>
            <a:xfrm>
              <a:off x="1411413" y="3375525"/>
              <a:ext cx="763500" cy="4821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730" name="Google Shape;730;p57"/>
            <p:cNvSpPr/>
            <p:nvPr/>
          </p:nvSpPr>
          <p:spPr>
            <a:xfrm>
              <a:off x="1411413" y="4098825"/>
              <a:ext cx="763500" cy="482100"/>
            </a:xfrm>
            <a:prstGeom prst="rect">
              <a:avLst/>
            </a:prstGeom>
            <a:solidFill>
              <a:srgbClr val="EAD1D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731" name="Google Shape;731;p57"/>
            <p:cNvSpPr txBox="1"/>
            <p:nvPr/>
          </p:nvSpPr>
          <p:spPr>
            <a:xfrm>
              <a:off x="2355738" y="2693175"/>
              <a:ext cx="994500" cy="55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Hind Vadodara"/>
                  <a:ea typeface="Hind Vadodara"/>
                  <a:cs typeface="Hind Vadodara"/>
                  <a:sym typeface="Hind Vadodara"/>
                </a:rPr>
                <a:t>Frontend</a:t>
              </a:r>
              <a:endParaRPr b="1" sz="1000">
                <a:latin typeface="Hind Vadodara"/>
                <a:ea typeface="Hind Vadodara"/>
                <a:cs typeface="Hind Vadodara"/>
                <a:sym typeface="Hind Vadodara"/>
              </a:endParaRPr>
            </a:p>
          </p:txBody>
        </p:sp>
        <p:sp>
          <p:nvSpPr>
            <p:cNvPr id="732" name="Google Shape;732;p57"/>
            <p:cNvSpPr txBox="1"/>
            <p:nvPr/>
          </p:nvSpPr>
          <p:spPr>
            <a:xfrm>
              <a:off x="2355738" y="3416475"/>
              <a:ext cx="994500" cy="55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Hind Vadodara"/>
                  <a:ea typeface="Hind Vadodara"/>
                  <a:cs typeface="Hind Vadodara"/>
                  <a:sym typeface="Hind Vadodara"/>
                </a:rPr>
                <a:t>Backend</a:t>
              </a:r>
              <a:endParaRPr b="1" sz="1000">
                <a:latin typeface="Hind Vadodara"/>
                <a:ea typeface="Hind Vadodara"/>
                <a:cs typeface="Hind Vadodara"/>
                <a:sym typeface="Hind Vadodara"/>
              </a:endParaRPr>
            </a:p>
          </p:txBody>
        </p:sp>
        <p:sp>
          <p:nvSpPr>
            <p:cNvPr id="733" name="Google Shape;733;p57"/>
            <p:cNvSpPr txBox="1"/>
            <p:nvPr/>
          </p:nvSpPr>
          <p:spPr>
            <a:xfrm>
              <a:off x="2355736" y="4139775"/>
              <a:ext cx="994500" cy="55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Hind Vadodara"/>
                  <a:ea typeface="Hind Vadodara"/>
                  <a:cs typeface="Hind Vadodara"/>
                  <a:sym typeface="Hind Vadodara"/>
                </a:rPr>
                <a:t>Design</a:t>
              </a:r>
              <a:endParaRPr b="1" sz="1000">
                <a:latin typeface="Hind Vadodara"/>
                <a:ea typeface="Hind Vadodara"/>
                <a:cs typeface="Hind Vadodara"/>
                <a:sym typeface="Hind Vadodara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625" y="152400"/>
            <a:ext cx="7562762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40" name="Google Shape;740;p58"/>
          <p:cNvGrpSpPr/>
          <p:nvPr/>
        </p:nvGrpSpPr>
        <p:grpSpPr>
          <a:xfrm>
            <a:off x="147304" y="3544358"/>
            <a:ext cx="2003576" cy="1498657"/>
            <a:chOff x="1024675" y="2380875"/>
            <a:chExt cx="2712300" cy="2471400"/>
          </a:xfrm>
        </p:grpSpPr>
        <p:sp>
          <p:nvSpPr>
            <p:cNvPr id="741" name="Google Shape;741;p58"/>
            <p:cNvSpPr/>
            <p:nvPr/>
          </p:nvSpPr>
          <p:spPr>
            <a:xfrm>
              <a:off x="1024675" y="2380875"/>
              <a:ext cx="2712300" cy="2471400"/>
            </a:xfrm>
            <a:prstGeom prst="rect">
              <a:avLst/>
            </a:prstGeom>
            <a:solidFill>
              <a:srgbClr val="E6F0E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742" name="Google Shape;742;p58"/>
            <p:cNvSpPr/>
            <p:nvPr/>
          </p:nvSpPr>
          <p:spPr>
            <a:xfrm>
              <a:off x="1411413" y="2652225"/>
              <a:ext cx="763500" cy="4821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743" name="Google Shape;743;p58"/>
            <p:cNvSpPr/>
            <p:nvPr/>
          </p:nvSpPr>
          <p:spPr>
            <a:xfrm>
              <a:off x="1411413" y="3375525"/>
              <a:ext cx="763500" cy="4821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744" name="Google Shape;744;p58"/>
            <p:cNvSpPr/>
            <p:nvPr/>
          </p:nvSpPr>
          <p:spPr>
            <a:xfrm>
              <a:off x="1411413" y="4098825"/>
              <a:ext cx="763500" cy="482100"/>
            </a:xfrm>
            <a:prstGeom prst="rect">
              <a:avLst/>
            </a:prstGeom>
            <a:solidFill>
              <a:srgbClr val="EAD1D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745" name="Google Shape;745;p58"/>
            <p:cNvSpPr txBox="1"/>
            <p:nvPr/>
          </p:nvSpPr>
          <p:spPr>
            <a:xfrm>
              <a:off x="2355738" y="2693175"/>
              <a:ext cx="994500" cy="55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Hind Vadodara"/>
                  <a:ea typeface="Hind Vadodara"/>
                  <a:cs typeface="Hind Vadodara"/>
                  <a:sym typeface="Hind Vadodara"/>
                </a:rPr>
                <a:t>Frontend</a:t>
              </a:r>
              <a:endParaRPr b="1" sz="1000">
                <a:latin typeface="Hind Vadodara"/>
                <a:ea typeface="Hind Vadodara"/>
                <a:cs typeface="Hind Vadodara"/>
                <a:sym typeface="Hind Vadodara"/>
              </a:endParaRPr>
            </a:p>
          </p:txBody>
        </p:sp>
        <p:sp>
          <p:nvSpPr>
            <p:cNvPr id="746" name="Google Shape;746;p58"/>
            <p:cNvSpPr txBox="1"/>
            <p:nvPr/>
          </p:nvSpPr>
          <p:spPr>
            <a:xfrm>
              <a:off x="2355738" y="3416475"/>
              <a:ext cx="994500" cy="55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Hind Vadodara"/>
                  <a:ea typeface="Hind Vadodara"/>
                  <a:cs typeface="Hind Vadodara"/>
                  <a:sym typeface="Hind Vadodara"/>
                </a:rPr>
                <a:t>Backend</a:t>
              </a:r>
              <a:endParaRPr b="1" sz="1000">
                <a:latin typeface="Hind Vadodara"/>
                <a:ea typeface="Hind Vadodara"/>
                <a:cs typeface="Hind Vadodara"/>
                <a:sym typeface="Hind Vadodara"/>
              </a:endParaRPr>
            </a:p>
          </p:txBody>
        </p:sp>
        <p:sp>
          <p:nvSpPr>
            <p:cNvPr id="747" name="Google Shape;747;p58"/>
            <p:cNvSpPr txBox="1"/>
            <p:nvPr/>
          </p:nvSpPr>
          <p:spPr>
            <a:xfrm>
              <a:off x="2355736" y="4139775"/>
              <a:ext cx="994500" cy="55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Hind Vadodara"/>
                  <a:ea typeface="Hind Vadodara"/>
                  <a:cs typeface="Hind Vadodara"/>
                  <a:sym typeface="Hind Vadodara"/>
                </a:rPr>
                <a:t>Design</a:t>
              </a:r>
              <a:endParaRPr b="1" sz="1000">
                <a:latin typeface="Hind Vadodara"/>
                <a:ea typeface="Hind Vadodara"/>
                <a:cs typeface="Hind Vadodara"/>
                <a:sym typeface="Hind Vadodara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3" name="Google Shape;753;p59"/>
          <p:cNvPicPr preferRelativeResize="0"/>
          <p:nvPr/>
        </p:nvPicPr>
        <p:blipFill rotWithShape="1">
          <a:blip r:embed="rId3">
            <a:alphaModFix/>
          </a:blip>
          <a:srcRect b="0" l="32123" r="558" t="0"/>
          <a:stretch/>
        </p:blipFill>
        <p:spPr>
          <a:xfrm>
            <a:off x="2063925" y="770837"/>
            <a:ext cx="5016150" cy="360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idx="2" type="title"/>
          </p:nvPr>
        </p:nvSpPr>
        <p:spPr>
          <a:xfrm>
            <a:off x="2595072" y="2093275"/>
            <a:ext cx="1053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9" name="Google Shape;179;p28"/>
          <p:cNvSpPr txBox="1"/>
          <p:nvPr>
            <p:ph type="ctrTitle"/>
          </p:nvPr>
        </p:nvSpPr>
        <p:spPr>
          <a:xfrm>
            <a:off x="4007825" y="1945343"/>
            <a:ext cx="4535700" cy="8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180" name="Google Shape;180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7EC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idx="1" type="body"/>
          </p:nvPr>
        </p:nvSpPr>
        <p:spPr>
          <a:xfrm>
            <a:off x="544775" y="1166200"/>
            <a:ext cx="4557300" cy="23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Due to Covid-19 Pandemic, people felt </a:t>
            </a:r>
            <a:r>
              <a:rPr b="1" lang="en">
                <a:latin typeface="Hind Vadodara"/>
                <a:ea typeface="Hind Vadodara"/>
                <a:cs typeface="Hind Vadodara"/>
                <a:sym typeface="Hind Vadodara"/>
              </a:rPr>
              <a:t>uncomfortable</a:t>
            </a:r>
            <a:r>
              <a:rPr lang="en"/>
              <a:t> going to hospitals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latin typeface="Hind Vadodara"/>
                <a:ea typeface="Hind Vadodara"/>
                <a:cs typeface="Hind Vadodara"/>
                <a:sym typeface="Hind Vadodara"/>
              </a:rPr>
              <a:t>Teleconsultation</a:t>
            </a:r>
            <a:r>
              <a:rPr lang="en"/>
              <a:t> provides a safer and a more convenient way to receive treatments without having to wait for queue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B</a:t>
            </a:r>
            <a:r>
              <a:rPr lang="en"/>
              <a:t>etter healthcare experience</a:t>
            </a:r>
            <a:endParaRPr/>
          </a:p>
        </p:txBody>
      </p:sp>
      <p:sp>
        <p:nvSpPr>
          <p:cNvPr id="186" name="Google Shape;186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29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grpSp>
        <p:nvGrpSpPr>
          <p:cNvPr id="188" name="Google Shape;188;p29"/>
          <p:cNvGrpSpPr/>
          <p:nvPr/>
        </p:nvGrpSpPr>
        <p:grpSpPr>
          <a:xfrm rot="-1563672">
            <a:off x="-49181" y="3647639"/>
            <a:ext cx="2553896" cy="2661238"/>
            <a:chOff x="4465125" y="1062850"/>
            <a:chExt cx="1024850" cy="1067925"/>
          </a:xfrm>
        </p:grpSpPr>
        <p:sp>
          <p:nvSpPr>
            <p:cNvPr id="189" name="Google Shape;189;p29"/>
            <p:cNvSpPr/>
            <p:nvPr/>
          </p:nvSpPr>
          <p:spPr>
            <a:xfrm>
              <a:off x="5084250" y="1112300"/>
              <a:ext cx="124325" cy="85675"/>
            </a:xfrm>
            <a:custGeom>
              <a:rect b="b" l="l" r="r" t="t"/>
              <a:pathLst>
                <a:path extrusionOk="0" h="3427" w="4973">
                  <a:moveTo>
                    <a:pt x="2761" y="673"/>
                  </a:moveTo>
                  <a:cubicBezTo>
                    <a:pt x="3134" y="673"/>
                    <a:pt x="3416" y="1063"/>
                    <a:pt x="3243" y="1443"/>
                  </a:cubicBezTo>
                  <a:cubicBezTo>
                    <a:pt x="3156" y="1637"/>
                    <a:pt x="2963" y="1747"/>
                    <a:pt x="2762" y="1747"/>
                  </a:cubicBezTo>
                  <a:cubicBezTo>
                    <a:pt x="2685" y="1747"/>
                    <a:pt x="2607" y="1731"/>
                    <a:pt x="2533" y="1698"/>
                  </a:cubicBezTo>
                  <a:cubicBezTo>
                    <a:pt x="2104" y="1497"/>
                    <a:pt x="2131" y="867"/>
                    <a:pt x="2573" y="706"/>
                  </a:cubicBezTo>
                  <a:cubicBezTo>
                    <a:pt x="2637" y="684"/>
                    <a:pt x="2701" y="673"/>
                    <a:pt x="2761" y="673"/>
                  </a:cubicBezTo>
                  <a:close/>
                  <a:moveTo>
                    <a:pt x="2125" y="0"/>
                  </a:moveTo>
                  <a:cubicBezTo>
                    <a:pt x="1245" y="0"/>
                    <a:pt x="398" y="496"/>
                    <a:pt x="0" y="1349"/>
                  </a:cubicBezTo>
                  <a:lnTo>
                    <a:pt x="4423" y="3427"/>
                  </a:lnTo>
                  <a:cubicBezTo>
                    <a:pt x="4972" y="2247"/>
                    <a:pt x="4463" y="854"/>
                    <a:pt x="3297" y="304"/>
                  </a:cubicBezTo>
                  <a:lnTo>
                    <a:pt x="3123" y="224"/>
                  </a:lnTo>
                  <a:cubicBezTo>
                    <a:pt x="2801" y="72"/>
                    <a:pt x="2461" y="0"/>
                    <a:pt x="2125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9"/>
            <p:cNvSpPr/>
            <p:nvPr/>
          </p:nvSpPr>
          <p:spPr>
            <a:xfrm>
              <a:off x="5084250" y="1146025"/>
              <a:ext cx="110575" cy="51950"/>
            </a:xfrm>
            <a:custGeom>
              <a:rect b="b" l="l" r="r" t="t"/>
              <a:pathLst>
                <a:path extrusionOk="0" fill="none" h="2078" w="4423">
                  <a:moveTo>
                    <a:pt x="0" y="0"/>
                  </a:moveTo>
                  <a:lnTo>
                    <a:pt x="4423" y="2078"/>
                  </a:lnTo>
                </a:path>
              </a:pathLst>
            </a:custGeom>
            <a:noFill/>
            <a:ln cap="flat" cmpd="sng" w="5350">
              <a:solidFill>
                <a:srgbClr val="C3CCA2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1" name="Google Shape;191;p29"/>
            <p:cNvGrpSpPr/>
            <p:nvPr/>
          </p:nvGrpSpPr>
          <p:grpSpPr>
            <a:xfrm>
              <a:off x="4465125" y="1062850"/>
              <a:ext cx="1024850" cy="1067925"/>
              <a:chOff x="4465125" y="1062850"/>
              <a:chExt cx="1024850" cy="1067925"/>
            </a:xfrm>
          </p:grpSpPr>
          <p:sp>
            <p:nvSpPr>
              <p:cNvPr id="192" name="Google Shape;192;p29"/>
              <p:cNvSpPr/>
              <p:nvPr/>
            </p:nvSpPr>
            <p:spPr>
              <a:xfrm>
                <a:off x="4465125" y="1062850"/>
                <a:ext cx="950825" cy="1067925"/>
              </a:xfrm>
              <a:custGeom>
                <a:rect b="b" l="l" r="r" t="t"/>
                <a:pathLst>
                  <a:path extrusionOk="0" h="42717" w="38033">
                    <a:moveTo>
                      <a:pt x="15921" y="1"/>
                    </a:moveTo>
                    <a:cubicBezTo>
                      <a:pt x="15289" y="1"/>
                      <a:pt x="14684" y="359"/>
                      <a:pt x="14393" y="969"/>
                    </a:cubicBezTo>
                    <a:lnTo>
                      <a:pt x="403" y="30866"/>
                    </a:lnTo>
                    <a:cubicBezTo>
                      <a:pt x="0" y="31711"/>
                      <a:pt x="362" y="32716"/>
                      <a:pt x="1207" y="33104"/>
                    </a:cubicBezTo>
                    <a:lnTo>
                      <a:pt x="21375" y="42552"/>
                    </a:lnTo>
                    <a:cubicBezTo>
                      <a:pt x="21613" y="42663"/>
                      <a:pt x="21862" y="42716"/>
                      <a:pt x="22106" y="42716"/>
                    </a:cubicBezTo>
                    <a:cubicBezTo>
                      <a:pt x="22743" y="42716"/>
                      <a:pt x="23345" y="42358"/>
                      <a:pt x="23626" y="41748"/>
                    </a:cubicBezTo>
                    <a:lnTo>
                      <a:pt x="37630" y="11850"/>
                    </a:lnTo>
                    <a:cubicBezTo>
                      <a:pt x="38032" y="11006"/>
                      <a:pt x="37657" y="10001"/>
                      <a:pt x="36813" y="9612"/>
                    </a:cubicBezTo>
                    <a:lnTo>
                      <a:pt x="16644" y="165"/>
                    </a:lnTo>
                    <a:cubicBezTo>
                      <a:pt x="16410" y="53"/>
                      <a:pt x="16164" y="1"/>
                      <a:pt x="159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29"/>
              <p:cNvSpPr/>
              <p:nvPr/>
            </p:nvSpPr>
            <p:spPr>
              <a:xfrm>
                <a:off x="4496275" y="1091425"/>
                <a:ext cx="889850" cy="1008100"/>
              </a:xfrm>
              <a:custGeom>
                <a:rect b="b" l="l" r="r" t="t"/>
                <a:pathLst>
                  <a:path extrusionOk="0" h="40324" w="35594">
                    <a:moveTo>
                      <a:pt x="14179" y="0"/>
                    </a:moveTo>
                    <a:lnTo>
                      <a:pt x="1" y="30286"/>
                    </a:lnTo>
                    <a:lnTo>
                      <a:pt x="21402" y="40323"/>
                    </a:lnTo>
                    <a:lnTo>
                      <a:pt x="35594" y="10037"/>
                    </a:lnTo>
                    <a:lnTo>
                      <a:pt x="141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29"/>
              <p:cNvSpPr/>
              <p:nvPr/>
            </p:nvSpPr>
            <p:spPr>
              <a:xfrm>
                <a:off x="4986075" y="1251550"/>
                <a:ext cx="190000" cy="88800"/>
              </a:xfrm>
              <a:custGeom>
                <a:rect b="b" l="l" r="r" t="t"/>
                <a:pathLst>
                  <a:path extrusionOk="0" fill="none" h="3552" w="7600">
                    <a:moveTo>
                      <a:pt x="1" y="1"/>
                    </a:moveTo>
                    <a:lnTo>
                      <a:pt x="7599" y="3552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29"/>
              <p:cNvSpPr/>
              <p:nvPr/>
            </p:nvSpPr>
            <p:spPr>
              <a:xfrm>
                <a:off x="4933475" y="1277350"/>
                <a:ext cx="349125" cy="163850"/>
              </a:xfrm>
              <a:custGeom>
                <a:rect b="b" l="l" r="r" t="t"/>
                <a:pathLst>
                  <a:path extrusionOk="0" fill="none" h="6554" w="13965">
                    <a:moveTo>
                      <a:pt x="1" y="1"/>
                    </a:moveTo>
                    <a:lnTo>
                      <a:pt x="13965" y="6554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29"/>
              <p:cNvSpPr/>
              <p:nvPr/>
            </p:nvSpPr>
            <p:spPr>
              <a:xfrm>
                <a:off x="4821250" y="1275675"/>
                <a:ext cx="441925" cy="207075"/>
              </a:xfrm>
              <a:custGeom>
                <a:rect b="b" l="l" r="r" t="t"/>
                <a:pathLst>
                  <a:path extrusionOk="0" fill="none" h="8283" w="17677">
                    <a:moveTo>
                      <a:pt x="1" y="1"/>
                    </a:moveTo>
                    <a:lnTo>
                      <a:pt x="17676" y="8282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29"/>
              <p:cNvSpPr/>
              <p:nvPr/>
            </p:nvSpPr>
            <p:spPr>
              <a:xfrm>
                <a:off x="4801475" y="1317225"/>
                <a:ext cx="442275" cy="207075"/>
              </a:xfrm>
              <a:custGeom>
                <a:rect b="b" l="l" r="r" t="t"/>
                <a:pathLst>
                  <a:path extrusionOk="0" fill="none" h="8283" w="17691">
                    <a:moveTo>
                      <a:pt x="1" y="0"/>
                    </a:moveTo>
                    <a:lnTo>
                      <a:pt x="17690" y="8282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29"/>
              <p:cNvSpPr/>
              <p:nvPr/>
            </p:nvSpPr>
            <p:spPr>
              <a:xfrm>
                <a:off x="4738500" y="1693450"/>
                <a:ext cx="349450" cy="163850"/>
              </a:xfrm>
              <a:custGeom>
                <a:rect b="b" l="l" r="r" t="t"/>
                <a:pathLst>
                  <a:path extrusionOk="0" fill="none" h="6554" w="13978">
                    <a:moveTo>
                      <a:pt x="1" y="1"/>
                    </a:moveTo>
                    <a:lnTo>
                      <a:pt x="13978" y="6554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29"/>
              <p:cNvSpPr/>
              <p:nvPr/>
            </p:nvSpPr>
            <p:spPr>
              <a:xfrm>
                <a:off x="4626275" y="1691775"/>
                <a:ext cx="442250" cy="207075"/>
              </a:xfrm>
              <a:custGeom>
                <a:rect b="b" l="l" r="r" t="t"/>
                <a:pathLst>
                  <a:path extrusionOk="0" fill="none" h="8283" w="17690">
                    <a:moveTo>
                      <a:pt x="0" y="1"/>
                    </a:moveTo>
                    <a:lnTo>
                      <a:pt x="17690" y="8282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29"/>
              <p:cNvSpPr/>
              <p:nvPr/>
            </p:nvSpPr>
            <p:spPr>
              <a:xfrm>
                <a:off x="4606850" y="1733325"/>
                <a:ext cx="441900" cy="207075"/>
              </a:xfrm>
              <a:custGeom>
                <a:rect b="b" l="l" r="r" t="t"/>
                <a:pathLst>
                  <a:path extrusionOk="0" fill="none" h="8283" w="17676">
                    <a:moveTo>
                      <a:pt x="0" y="0"/>
                    </a:moveTo>
                    <a:lnTo>
                      <a:pt x="17676" y="8282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29"/>
              <p:cNvSpPr/>
              <p:nvPr/>
            </p:nvSpPr>
            <p:spPr>
              <a:xfrm>
                <a:off x="4587400" y="1774850"/>
                <a:ext cx="441925" cy="207075"/>
              </a:xfrm>
              <a:custGeom>
                <a:rect b="b" l="l" r="r" t="t"/>
                <a:pathLst>
                  <a:path extrusionOk="0" fill="none" h="8283" w="17677">
                    <a:moveTo>
                      <a:pt x="1" y="1"/>
                    </a:moveTo>
                    <a:lnTo>
                      <a:pt x="17677" y="8283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29"/>
              <p:cNvSpPr/>
              <p:nvPr/>
            </p:nvSpPr>
            <p:spPr>
              <a:xfrm>
                <a:off x="4567650" y="1816400"/>
                <a:ext cx="442250" cy="207075"/>
              </a:xfrm>
              <a:custGeom>
                <a:rect b="b" l="l" r="r" t="t"/>
                <a:pathLst>
                  <a:path extrusionOk="0" fill="none" h="8283" w="17690">
                    <a:moveTo>
                      <a:pt x="0" y="1"/>
                    </a:moveTo>
                    <a:lnTo>
                      <a:pt x="17689" y="8282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29"/>
              <p:cNvSpPr/>
              <p:nvPr/>
            </p:nvSpPr>
            <p:spPr>
              <a:xfrm>
                <a:off x="4782050" y="1358775"/>
                <a:ext cx="286150" cy="134025"/>
              </a:xfrm>
              <a:custGeom>
                <a:rect b="b" l="l" r="r" t="t"/>
                <a:pathLst>
                  <a:path extrusionOk="0" fill="none" h="5361" w="11446">
                    <a:moveTo>
                      <a:pt x="1" y="0"/>
                    </a:moveTo>
                    <a:lnTo>
                      <a:pt x="11445" y="5360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29"/>
              <p:cNvSpPr/>
              <p:nvPr/>
            </p:nvSpPr>
            <p:spPr>
              <a:xfrm>
                <a:off x="4815550" y="1425425"/>
                <a:ext cx="199375" cy="93175"/>
              </a:xfrm>
              <a:custGeom>
                <a:rect b="b" l="l" r="r" t="t"/>
                <a:pathLst>
                  <a:path extrusionOk="0" fill="none" h="3727" w="7975">
                    <a:moveTo>
                      <a:pt x="1" y="1"/>
                    </a:moveTo>
                    <a:lnTo>
                      <a:pt x="7974" y="3726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29"/>
              <p:cNvSpPr/>
              <p:nvPr/>
            </p:nvSpPr>
            <p:spPr>
              <a:xfrm>
                <a:off x="4743200" y="1442175"/>
                <a:ext cx="252300" cy="117950"/>
              </a:xfrm>
              <a:custGeom>
                <a:rect b="b" l="l" r="r" t="t"/>
                <a:pathLst>
                  <a:path extrusionOk="0" fill="none" h="4718" w="10092">
                    <a:moveTo>
                      <a:pt x="0" y="1"/>
                    </a:moveTo>
                    <a:lnTo>
                      <a:pt x="10091" y="4718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29"/>
              <p:cNvSpPr/>
              <p:nvPr/>
            </p:nvSpPr>
            <p:spPr>
              <a:xfrm>
                <a:off x="4723750" y="1483725"/>
                <a:ext cx="252300" cy="117950"/>
              </a:xfrm>
              <a:custGeom>
                <a:rect b="b" l="l" r="r" t="t"/>
                <a:pathLst>
                  <a:path extrusionOk="0" fill="none" h="4718" w="10092">
                    <a:moveTo>
                      <a:pt x="1" y="1"/>
                    </a:moveTo>
                    <a:lnTo>
                      <a:pt x="10092" y="4718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29"/>
              <p:cNvSpPr/>
              <p:nvPr/>
            </p:nvSpPr>
            <p:spPr>
              <a:xfrm>
                <a:off x="4704325" y="1525275"/>
                <a:ext cx="251975" cy="118275"/>
              </a:xfrm>
              <a:custGeom>
                <a:rect b="b" l="l" r="r" t="t"/>
                <a:pathLst>
                  <a:path extrusionOk="0" fill="none" h="4731" w="10079">
                    <a:moveTo>
                      <a:pt x="1" y="0"/>
                    </a:moveTo>
                    <a:lnTo>
                      <a:pt x="10078" y="4731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29"/>
              <p:cNvSpPr/>
              <p:nvPr/>
            </p:nvSpPr>
            <p:spPr>
              <a:xfrm>
                <a:off x="4684575" y="1566825"/>
                <a:ext cx="252275" cy="118275"/>
              </a:xfrm>
              <a:custGeom>
                <a:rect b="b" l="l" r="r" t="t"/>
                <a:pathLst>
                  <a:path extrusionOk="0" fill="none" h="4731" w="10091">
                    <a:moveTo>
                      <a:pt x="0" y="0"/>
                    </a:moveTo>
                    <a:lnTo>
                      <a:pt x="10091" y="4731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29"/>
              <p:cNvSpPr/>
              <p:nvPr/>
            </p:nvSpPr>
            <p:spPr>
              <a:xfrm>
                <a:off x="4665125" y="1608350"/>
                <a:ext cx="398700" cy="186975"/>
              </a:xfrm>
              <a:custGeom>
                <a:rect b="b" l="l" r="r" t="t"/>
                <a:pathLst>
                  <a:path extrusionOk="0" fill="none" h="7479" w="15948">
                    <a:moveTo>
                      <a:pt x="1" y="1"/>
                    </a:moveTo>
                    <a:lnTo>
                      <a:pt x="15948" y="7478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29"/>
              <p:cNvSpPr/>
              <p:nvPr/>
            </p:nvSpPr>
            <p:spPr>
              <a:xfrm>
                <a:off x="4993800" y="1577850"/>
                <a:ext cx="129325" cy="128375"/>
              </a:xfrm>
              <a:custGeom>
                <a:rect b="b" l="l" r="r" t="t"/>
                <a:pathLst>
                  <a:path extrusionOk="0" h="5135" w="5173">
                    <a:moveTo>
                      <a:pt x="2872" y="1"/>
                    </a:moveTo>
                    <a:cubicBezTo>
                      <a:pt x="1948" y="1"/>
                      <a:pt x="1093" y="508"/>
                      <a:pt x="643" y="1315"/>
                    </a:cubicBezTo>
                    <a:cubicBezTo>
                      <a:pt x="0" y="2547"/>
                      <a:pt x="442" y="4075"/>
                      <a:pt x="1662" y="4785"/>
                    </a:cubicBezTo>
                    <a:cubicBezTo>
                      <a:pt x="2071" y="5022"/>
                      <a:pt x="2519" y="5135"/>
                      <a:pt x="2962" y="5135"/>
                    </a:cubicBezTo>
                    <a:cubicBezTo>
                      <a:pt x="3824" y="5135"/>
                      <a:pt x="4668" y="4707"/>
                      <a:pt x="5173" y="3928"/>
                    </a:cubicBezTo>
                    <a:lnTo>
                      <a:pt x="2908" y="2614"/>
                    </a:lnTo>
                    <a:lnTo>
                      <a:pt x="2908" y="1"/>
                    </a:lnTo>
                    <a:cubicBezTo>
                      <a:pt x="2896" y="1"/>
                      <a:pt x="2884" y="1"/>
                      <a:pt x="2872" y="1"/>
                    </a:cubicBezTo>
                    <a:close/>
                  </a:path>
                </a:pathLst>
              </a:custGeom>
              <a:solidFill>
                <a:srgbClr val="88AF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29"/>
              <p:cNvSpPr/>
              <p:nvPr/>
            </p:nvSpPr>
            <p:spPr>
              <a:xfrm>
                <a:off x="5066500" y="1577875"/>
                <a:ext cx="65350" cy="98175"/>
              </a:xfrm>
              <a:custGeom>
                <a:rect b="b" l="l" r="r" t="t"/>
                <a:pathLst>
                  <a:path extrusionOk="0" h="3927" w="2614">
                    <a:moveTo>
                      <a:pt x="0" y="0"/>
                    </a:moveTo>
                    <a:lnTo>
                      <a:pt x="0" y="2613"/>
                    </a:lnTo>
                    <a:lnTo>
                      <a:pt x="2265" y="3927"/>
                    </a:lnTo>
                    <a:cubicBezTo>
                      <a:pt x="2493" y="3525"/>
                      <a:pt x="2613" y="3082"/>
                      <a:pt x="2613" y="2613"/>
                    </a:cubicBezTo>
                    <a:cubicBezTo>
                      <a:pt x="2613" y="1180"/>
                      <a:pt x="1434" y="0"/>
                      <a:pt x="0" y="0"/>
                    </a:cubicBezTo>
                    <a:close/>
                  </a:path>
                </a:pathLst>
              </a:custGeom>
              <a:solidFill>
                <a:srgbClr val="E6F0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29"/>
              <p:cNvSpPr/>
              <p:nvPr/>
            </p:nvSpPr>
            <p:spPr>
              <a:xfrm>
                <a:off x="4984750" y="1120900"/>
                <a:ext cx="272725" cy="154475"/>
              </a:xfrm>
              <a:custGeom>
                <a:rect b="b" l="l" r="r" t="t"/>
                <a:pathLst>
                  <a:path extrusionOk="0" h="6179" w="10909">
                    <a:moveTo>
                      <a:pt x="1823" y="0"/>
                    </a:moveTo>
                    <a:lnTo>
                      <a:pt x="0" y="1059"/>
                    </a:lnTo>
                    <a:lnTo>
                      <a:pt x="10909" y="6178"/>
                    </a:lnTo>
                    <a:lnTo>
                      <a:pt x="10560" y="4088"/>
                    </a:lnTo>
                    <a:lnTo>
                      <a:pt x="1823" y="0"/>
                    </a:lnTo>
                    <a:close/>
                  </a:path>
                </a:pathLst>
              </a:custGeom>
              <a:solidFill>
                <a:srgbClr val="3835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29"/>
              <p:cNvSpPr/>
              <p:nvPr/>
            </p:nvSpPr>
            <p:spPr>
              <a:xfrm>
                <a:off x="4997475" y="1136975"/>
                <a:ext cx="257650" cy="123975"/>
              </a:xfrm>
              <a:custGeom>
                <a:rect b="b" l="l" r="r" t="t"/>
                <a:pathLst>
                  <a:path extrusionOk="0" h="4959" w="10306">
                    <a:moveTo>
                      <a:pt x="215" y="1"/>
                    </a:moveTo>
                    <a:lnTo>
                      <a:pt x="1" y="121"/>
                    </a:lnTo>
                    <a:lnTo>
                      <a:pt x="10306" y="4959"/>
                    </a:lnTo>
                    <a:lnTo>
                      <a:pt x="10266" y="4704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rgbClr val="C3CC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29"/>
              <p:cNvSpPr/>
              <p:nvPr/>
            </p:nvSpPr>
            <p:spPr>
              <a:xfrm>
                <a:off x="4944200" y="1120900"/>
                <a:ext cx="348125" cy="192325"/>
              </a:xfrm>
              <a:custGeom>
                <a:rect b="b" l="l" r="r" t="t"/>
                <a:pathLst>
                  <a:path extrusionOk="0" h="7693" w="13925">
                    <a:moveTo>
                      <a:pt x="711" y="0"/>
                    </a:moveTo>
                    <a:lnTo>
                      <a:pt x="1" y="1501"/>
                    </a:lnTo>
                    <a:lnTo>
                      <a:pt x="13227" y="7693"/>
                    </a:lnTo>
                    <a:lnTo>
                      <a:pt x="13924" y="6192"/>
                    </a:lnTo>
                    <a:lnTo>
                      <a:pt x="711" y="0"/>
                    </a:lnTo>
                    <a:close/>
                  </a:path>
                </a:pathLst>
              </a:custGeom>
              <a:solidFill>
                <a:srgbClr val="3835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29"/>
              <p:cNvSpPr/>
              <p:nvPr/>
            </p:nvSpPr>
            <p:spPr>
              <a:xfrm>
                <a:off x="5249075" y="2011050"/>
                <a:ext cx="6725" cy="8825"/>
              </a:xfrm>
              <a:custGeom>
                <a:rect b="b" l="l" r="r" t="t"/>
                <a:pathLst>
                  <a:path extrusionOk="0" h="353" w="269">
                    <a:moveTo>
                      <a:pt x="94" y="1"/>
                    </a:moveTo>
                    <a:lnTo>
                      <a:pt x="14" y="228"/>
                    </a:lnTo>
                    <a:cubicBezTo>
                      <a:pt x="1" y="282"/>
                      <a:pt x="14" y="336"/>
                      <a:pt x="68" y="349"/>
                    </a:cubicBezTo>
                    <a:cubicBezTo>
                      <a:pt x="75" y="351"/>
                      <a:pt x="82" y="353"/>
                      <a:pt x="90" y="353"/>
                    </a:cubicBezTo>
                    <a:cubicBezTo>
                      <a:pt x="126" y="353"/>
                      <a:pt x="164" y="329"/>
                      <a:pt x="175" y="295"/>
                    </a:cubicBezTo>
                    <a:lnTo>
                      <a:pt x="269" y="68"/>
                    </a:lnTo>
                    <a:lnTo>
                      <a:pt x="94" y="1"/>
                    </a:lnTo>
                    <a:close/>
                  </a:path>
                </a:pathLst>
              </a:custGeom>
              <a:solidFill>
                <a:srgbClr val="3835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29"/>
              <p:cNvSpPr/>
              <p:nvPr/>
            </p:nvSpPr>
            <p:spPr>
              <a:xfrm>
                <a:off x="5248750" y="1938700"/>
                <a:ext cx="49925" cy="76400"/>
              </a:xfrm>
              <a:custGeom>
                <a:rect b="b" l="l" r="r" t="t"/>
                <a:pathLst>
                  <a:path extrusionOk="0" h="3056" w="1997">
                    <a:moveTo>
                      <a:pt x="228" y="0"/>
                    </a:moveTo>
                    <a:cubicBezTo>
                      <a:pt x="14" y="603"/>
                      <a:pt x="0" y="1823"/>
                      <a:pt x="27" y="2466"/>
                    </a:cubicBezTo>
                    <a:lnTo>
                      <a:pt x="40" y="2962"/>
                    </a:lnTo>
                    <a:lnTo>
                      <a:pt x="295" y="3055"/>
                    </a:lnTo>
                    <a:lnTo>
                      <a:pt x="617" y="2680"/>
                    </a:lnTo>
                    <a:cubicBezTo>
                      <a:pt x="1032" y="2184"/>
                      <a:pt x="1796" y="1233"/>
                      <a:pt x="1997" y="630"/>
                    </a:cubicBez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627E8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29"/>
              <p:cNvSpPr/>
              <p:nvPr/>
            </p:nvSpPr>
            <p:spPr>
              <a:xfrm>
                <a:off x="5254450" y="1613050"/>
                <a:ext cx="164175" cy="341400"/>
              </a:xfrm>
              <a:custGeom>
                <a:rect b="b" l="l" r="r" t="t"/>
                <a:pathLst>
                  <a:path extrusionOk="0" h="13656" w="6567">
                    <a:moveTo>
                      <a:pt x="4369" y="0"/>
                    </a:moveTo>
                    <a:lnTo>
                      <a:pt x="0" y="13026"/>
                    </a:lnTo>
                    <a:lnTo>
                      <a:pt x="1769" y="13656"/>
                    </a:lnTo>
                    <a:lnTo>
                      <a:pt x="6566" y="764"/>
                    </a:lnTo>
                    <a:lnTo>
                      <a:pt x="4369" y="0"/>
                    </a:lnTo>
                    <a:close/>
                  </a:path>
                </a:pathLst>
              </a:custGeom>
              <a:solidFill>
                <a:srgbClr val="3835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29"/>
              <p:cNvSpPr/>
              <p:nvPr/>
            </p:nvSpPr>
            <p:spPr>
              <a:xfrm>
                <a:off x="5307025" y="1781900"/>
                <a:ext cx="49625" cy="17450"/>
              </a:xfrm>
              <a:custGeom>
                <a:rect b="b" l="l" r="r" t="t"/>
                <a:pathLst>
                  <a:path extrusionOk="0" fill="none" h="698" w="1985">
                    <a:moveTo>
                      <a:pt x="1" y="0"/>
                    </a:moveTo>
                    <a:lnTo>
                      <a:pt x="1984" y="697"/>
                    </a:lnTo>
                  </a:path>
                </a:pathLst>
              </a:custGeom>
              <a:noFill/>
              <a:ln cap="flat" cmpd="sng" w="4350">
                <a:solidFill>
                  <a:srgbClr val="C3CCA2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29"/>
              <p:cNvSpPr/>
              <p:nvPr/>
            </p:nvSpPr>
            <p:spPr>
              <a:xfrm>
                <a:off x="5409550" y="1435450"/>
                <a:ext cx="65350" cy="81475"/>
              </a:xfrm>
              <a:custGeom>
                <a:rect b="b" l="l" r="r" t="t"/>
                <a:pathLst>
                  <a:path extrusionOk="0" h="3259" w="2614">
                    <a:moveTo>
                      <a:pt x="1579" y="1"/>
                    </a:moveTo>
                    <a:cubicBezTo>
                      <a:pt x="1200" y="1"/>
                      <a:pt x="848" y="239"/>
                      <a:pt x="711" y="618"/>
                    </a:cubicBezTo>
                    <a:lnTo>
                      <a:pt x="1" y="2642"/>
                    </a:lnTo>
                    <a:lnTo>
                      <a:pt x="1729" y="3258"/>
                    </a:lnTo>
                    <a:lnTo>
                      <a:pt x="2453" y="1235"/>
                    </a:lnTo>
                    <a:cubicBezTo>
                      <a:pt x="2614" y="752"/>
                      <a:pt x="2373" y="230"/>
                      <a:pt x="1890" y="55"/>
                    </a:cubicBezTo>
                    <a:cubicBezTo>
                      <a:pt x="1787" y="18"/>
                      <a:pt x="1682" y="1"/>
                      <a:pt x="1579" y="1"/>
                    </a:cubicBezTo>
                    <a:close/>
                  </a:path>
                </a:pathLst>
              </a:custGeom>
              <a:solidFill>
                <a:srgbClr val="627E8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29"/>
              <p:cNvSpPr/>
              <p:nvPr/>
            </p:nvSpPr>
            <p:spPr>
              <a:xfrm>
                <a:off x="5408875" y="1498125"/>
                <a:ext cx="81100" cy="210750"/>
              </a:xfrm>
              <a:custGeom>
                <a:rect b="b" l="l" r="r" t="t"/>
                <a:pathLst>
                  <a:path extrusionOk="0" h="8430" w="3244">
                    <a:moveTo>
                      <a:pt x="2936" y="1"/>
                    </a:moveTo>
                    <a:lnTo>
                      <a:pt x="1" y="8309"/>
                    </a:lnTo>
                    <a:lnTo>
                      <a:pt x="309" y="8430"/>
                    </a:lnTo>
                    <a:lnTo>
                      <a:pt x="3244" y="108"/>
                    </a:lnTo>
                    <a:lnTo>
                      <a:pt x="2936" y="1"/>
                    </a:lnTo>
                    <a:close/>
                  </a:path>
                </a:pathLst>
              </a:custGeom>
              <a:solidFill>
                <a:srgbClr val="3835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29"/>
              <p:cNvSpPr/>
              <p:nvPr/>
            </p:nvSpPr>
            <p:spPr>
              <a:xfrm>
                <a:off x="5401525" y="1664450"/>
                <a:ext cx="22125" cy="41425"/>
              </a:xfrm>
              <a:custGeom>
                <a:rect b="b" l="l" r="r" t="t"/>
                <a:pathLst>
                  <a:path extrusionOk="0" h="1657" w="885">
                    <a:moveTo>
                      <a:pt x="752" y="0"/>
                    </a:moveTo>
                    <a:cubicBezTo>
                      <a:pt x="593" y="0"/>
                      <a:pt x="441" y="92"/>
                      <a:pt x="389" y="249"/>
                    </a:cubicBezTo>
                    <a:lnTo>
                      <a:pt x="67" y="1174"/>
                    </a:lnTo>
                    <a:cubicBezTo>
                      <a:pt x="0" y="1375"/>
                      <a:pt x="94" y="1589"/>
                      <a:pt x="295" y="1656"/>
                    </a:cubicBezTo>
                    <a:lnTo>
                      <a:pt x="884" y="21"/>
                    </a:lnTo>
                    <a:cubicBezTo>
                      <a:pt x="841" y="7"/>
                      <a:pt x="796" y="0"/>
                      <a:pt x="752" y="0"/>
                    </a:cubicBezTo>
                    <a:close/>
                  </a:path>
                </a:pathLst>
              </a:custGeom>
              <a:solidFill>
                <a:srgbClr val="3835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29"/>
              <p:cNvSpPr/>
              <p:nvPr/>
            </p:nvSpPr>
            <p:spPr>
              <a:xfrm>
                <a:off x="5301350" y="1455575"/>
                <a:ext cx="175225" cy="345450"/>
              </a:xfrm>
              <a:custGeom>
                <a:rect b="b" l="l" r="r" t="t"/>
                <a:pathLst>
                  <a:path extrusionOk="0" h="13818" w="7009">
                    <a:moveTo>
                      <a:pt x="4583" y="1"/>
                    </a:moveTo>
                    <a:lnTo>
                      <a:pt x="0" y="12960"/>
                    </a:lnTo>
                    <a:lnTo>
                      <a:pt x="2426" y="13817"/>
                    </a:lnTo>
                    <a:lnTo>
                      <a:pt x="7009" y="859"/>
                    </a:lnTo>
                    <a:lnTo>
                      <a:pt x="4583" y="1"/>
                    </a:lnTo>
                    <a:close/>
                  </a:path>
                </a:pathLst>
              </a:custGeom>
              <a:solidFill>
                <a:srgbClr val="3835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29"/>
              <p:cNvSpPr/>
              <p:nvPr/>
            </p:nvSpPr>
            <p:spPr>
              <a:xfrm>
                <a:off x="5400850" y="1487075"/>
                <a:ext cx="64675" cy="32525"/>
              </a:xfrm>
              <a:custGeom>
                <a:rect b="b" l="l" r="r" t="t"/>
                <a:pathLst>
                  <a:path extrusionOk="0" h="1301" w="2587">
                    <a:moveTo>
                      <a:pt x="161" y="1"/>
                    </a:moveTo>
                    <a:lnTo>
                      <a:pt x="0" y="443"/>
                    </a:lnTo>
                    <a:lnTo>
                      <a:pt x="2426" y="1300"/>
                    </a:lnTo>
                    <a:lnTo>
                      <a:pt x="2587" y="858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rgbClr val="627E8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4" name="Google Shape;224;p29"/>
          <p:cNvGrpSpPr/>
          <p:nvPr/>
        </p:nvGrpSpPr>
        <p:grpSpPr>
          <a:xfrm>
            <a:off x="5380280" y="1486153"/>
            <a:ext cx="2753468" cy="2350188"/>
            <a:chOff x="4760475" y="894800"/>
            <a:chExt cx="367850" cy="304200"/>
          </a:xfrm>
        </p:grpSpPr>
        <p:sp>
          <p:nvSpPr>
            <p:cNvPr id="225" name="Google Shape;225;p29"/>
            <p:cNvSpPr/>
            <p:nvPr/>
          </p:nvSpPr>
          <p:spPr>
            <a:xfrm>
              <a:off x="4852800" y="967225"/>
              <a:ext cx="46325" cy="46350"/>
            </a:xfrm>
            <a:custGeom>
              <a:rect b="b" l="l" r="r" t="t"/>
              <a:pathLst>
                <a:path extrusionOk="0" h="1854" w="1853">
                  <a:moveTo>
                    <a:pt x="929" y="1"/>
                  </a:moveTo>
                  <a:cubicBezTo>
                    <a:pt x="570" y="254"/>
                    <a:pt x="258" y="566"/>
                    <a:pt x="0" y="925"/>
                  </a:cubicBezTo>
                  <a:cubicBezTo>
                    <a:pt x="258" y="1284"/>
                    <a:pt x="570" y="1596"/>
                    <a:pt x="929" y="1853"/>
                  </a:cubicBezTo>
                  <a:cubicBezTo>
                    <a:pt x="1283" y="1596"/>
                    <a:pt x="1599" y="1284"/>
                    <a:pt x="1853" y="925"/>
                  </a:cubicBezTo>
                  <a:cubicBezTo>
                    <a:pt x="1728" y="746"/>
                    <a:pt x="1584" y="578"/>
                    <a:pt x="1428" y="422"/>
                  </a:cubicBezTo>
                  <a:cubicBezTo>
                    <a:pt x="1272" y="270"/>
                    <a:pt x="1104" y="126"/>
                    <a:pt x="9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6" name="Google Shape;226;p29"/>
            <p:cNvSpPr/>
            <p:nvPr/>
          </p:nvSpPr>
          <p:spPr>
            <a:xfrm>
              <a:off x="4897150" y="1011500"/>
              <a:ext cx="13475" cy="12975"/>
            </a:xfrm>
            <a:custGeom>
              <a:rect b="b" l="l" r="r" t="t"/>
              <a:pathLst>
                <a:path extrusionOk="0" h="519" w="539">
                  <a:moveTo>
                    <a:pt x="492" y="0"/>
                  </a:moveTo>
                  <a:lnTo>
                    <a:pt x="492" y="0"/>
                  </a:lnTo>
                  <a:cubicBezTo>
                    <a:pt x="414" y="86"/>
                    <a:pt x="336" y="168"/>
                    <a:pt x="254" y="254"/>
                  </a:cubicBezTo>
                  <a:cubicBezTo>
                    <a:pt x="172" y="336"/>
                    <a:pt x="87" y="414"/>
                    <a:pt x="1" y="488"/>
                  </a:cubicBezTo>
                  <a:cubicBezTo>
                    <a:pt x="86" y="508"/>
                    <a:pt x="165" y="519"/>
                    <a:pt x="234" y="519"/>
                  </a:cubicBezTo>
                  <a:cubicBezTo>
                    <a:pt x="334" y="519"/>
                    <a:pt x="411" y="497"/>
                    <a:pt x="453" y="453"/>
                  </a:cubicBezTo>
                  <a:cubicBezTo>
                    <a:pt x="527" y="378"/>
                    <a:pt x="539" y="211"/>
                    <a:pt x="4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7" name="Google Shape;227;p29"/>
            <p:cNvSpPr/>
            <p:nvPr/>
          </p:nvSpPr>
          <p:spPr>
            <a:xfrm>
              <a:off x="4841400" y="956125"/>
              <a:ext cx="13375" cy="12975"/>
            </a:xfrm>
            <a:custGeom>
              <a:rect b="b" l="l" r="r" t="t"/>
              <a:pathLst>
                <a:path extrusionOk="0" h="519" w="535">
                  <a:moveTo>
                    <a:pt x="308" y="0"/>
                  </a:moveTo>
                  <a:cubicBezTo>
                    <a:pt x="207" y="0"/>
                    <a:pt x="125" y="24"/>
                    <a:pt x="82" y="67"/>
                  </a:cubicBezTo>
                  <a:cubicBezTo>
                    <a:pt x="12" y="137"/>
                    <a:pt x="0" y="308"/>
                    <a:pt x="47" y="519"/>
                  </a:cubicBezTo>
                  <a:cubicBezTo>
                    <a:pt x="121" y="437"/>
                    <a:pt x="199" y="351"/>
                    <a:pt x="285" y="265"/>
                  </a:cubicBezTo>
                  <a:cubicBezTo>
                    <a:pt x="367" y="184"/>
                    <a:pt x="453" y="106"/>
                    <a:pt x="534" y="31"/>
                  </a:cubicBezTo>
                  <a:cubicBezTo>
                    <a:pt x="460" y="12"/>
                    <a:pt x="382" y="0"/>
                    <a:pt x="3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8" name="Google Shape;228;p29"/>
            <p:cNvSpPr/>
            <p:nvPr/>
          </p:nvSpPr>
          <p:spPr>
            <a:xfrm>
              <a:off x="4897150" y="956125"/>
              <a:ext cx="13475" cy="12975"/>
            </a:xfrm>
            <a:custGeom>
              <a:rect b="b" l="l" r="r" t="t"/>
              <a:pathLst>
                <a:path extrusionOk="0" h="519" w="539">
                  <a:moveTo>
                    <a:pt x="231" y="0"/>
                  </a:moveTo>
                  <a:cubicBezTo>
                    <a:pt x="153" y="4"/>
                    <a:pt x="75" y="12"/>
                    <a:pt x="1" y="31"/>
                  </a:cubicBezTo>
                  <a:cubicBezTo>
                    <a:pt x="87" y="106"/>
                    <a:pt x="172" y="184"/>
                    <a:pt x="254" y="265"/>
                  </a:cubicBezTo>
                  <a:cubicBezTo>
                    <a:pt x="336" y="351"/>
                    <a:pt x="414" y="437"/>
                    <a:pt x="492" y="519"/>
                  </a:cubicBezTo>
                  <a:cubicBezTo>
                    <a:pt x="539" y="308"/>
                    <a:pt x="527" y="141"/>
                    <a:pt x="453" y="67"/>
                  </a:cubicBezTo>
                  <a:cubicBezTo>
                    <a:pt x="410" y="24"/>
                    <a:pt x="332" y="0"/>
                    <a:pt x="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9" name="Google Shape;229;p29"/>
            <p:cNvSpPr/>
            <p:nvPr/>
          </p:nvSpPr>
          <p:spPr>
            <a:xfrm>
              <a:off x="4760475" y="894800"/>
              <a:ext cx="367850" cy="169850"/>
            </a:xfrm>
            <a:custGeom>
              <a:rect b="b" l="l" r="r" t="t"/>
              <a:pathLst>
                <a:path extrusionOk="0" h="6794" w="14714">
                  <a:moveTo>
                    <a:pt x="10752" y="1697"/>
                  </a:moveTo>
                  <a:cubicBezTo>
                    <a:pt x="10986" y="1697"/>
                    <a:pt x="11177" y="1888"/>
                    <a:pt x="11177" y="2122"/>
                  </a:cubicBezTo>
                  <a:cubicBezTo>
                    <a:pt x="11177" y="2356"/>
                    <a:pt x="10986" y="2547"/>
                    <a:pt x="10752" y="2547"/>
                  </a:cubicBezTo>
                  <a:lnTo>
                    <a:pt x="9055" y="2547"/>
                  </a:lnTo>
                  <a:cubicBezTo>
                    <a:pt x="8821" y="2547"/>
                    <a:pt x="8630" y="2356"/>
                    <a:pt x="8630" y="2122"/>
                  </a:cubicBezTo>
                  <a:cubicBezTo>
                    <a:pt x="8630" y="1888"/>
                    <a:pt x="8821" y="1697"/>
                    <a:pt x="9055" y="1697"/>
                  </a:cubicBezTo>
                  <a:close/>
                  <a:moveTo>
                    <a:pt x="10752" y="3397"/>
                  </a:moveTo>
                  <a:cubicBezTo>
                    <a:pt x="10986" y="3397"/>
                    <a:pt x="11177" y="3584"/>
                    <a:pt x="11177" y="3822"/>
                  </a:cubicBezTo>
                  <a:cubicBezTo>
                    <a:pt x="11177" y="4056"/>
                    <a:pt x="10986" y="4247"/>
                    <a:pt x="10752" y="4247"/>
                  </a:cubicBezTo>
                  <a:lnTo>
                    <a:pt x="8490" y="4247"/>
                  </a:lnTo>
                  <a:cubicBezTo>
                    <a:pt x="8252" y="4247"/>
                    <a:pt x="8065" y="4056"/>
                    <a:pt x="8065" y="3822"/>
                  </a:cubicBezTo>
                  <a:cubicBezTo>
                    <a:pt x="8065" y="3584"/>
                    <a:pt x="8252" y="3397"/>
                    <a:pt x="8490" y="3397"/>
                  </a:cubicBezTo>
                  <a:close/>
                  <a:moveTo>
                    <a:pt x="10752" y="5093"/>
                  </a:moveTo>
                  <a:cubicBezTo>
                    <a:pt x="10986" y="5093"/>
                    <a:pt x="11177" y="5284"/>
                    <a:pt x="11177" y="5518"/>
                  </a:cubicBezTo>
                  <a:cubicBezTo>
                    <a:pt x="11177" y="5752"/>
                    <a:pt x="10986" y="5943"/>
                    <a:pt x="10752" y="5943"/>
                  </a:cubicBezTo>
                  <a:lnTo>
                    <a:pt x="8490" y="5943"/>
                  </a:lnTo>
                  <a:cubicBezTo>
                    <a:pt x="8252" y="5943"/>
                    <a:pt x="8065" y="5752"/>
                    <a:pt x="8065" y="5518"/>
                  </a:cubicBezTo>
                  <a:cubicBezTo>
                    <a:pt x="8065" y="5284"/>
                    <a:pt x="8252" y="5093"/>
                    <a:pt x="8490" y="5093"/>
                  </a:cubicBezTo>
                  <a:close/>
                  <a:moveTo>
                    <a:pt x="3543" y="1605"/>
                  </a:moveTo>
                  <a:cubicBezTo>
                    <a:pt x="3742" y="1605"/>
                    <a:pt x="3958" y="1643"/>
                    <a:pt x="4189" y="1720"/>
                  </a:cubicBezTo>
                  <a:cubicBezTo>
                    <a:pt x="4337" y="1771"/>
                    <a:pt x="4477" y="1829"/>
                    <a:pt x="4618" y="1903"/>
                  </a:cubicBezTo>
                  <a:cubicBezTo>
                    <a:pt x="4996" y="1708"/>
                    <a:pt x="5366" y="1607"/>
                    <a:pt x="5695" y="1607"/>
                  </a:cubicBezTo>
                  <a:cubicBezTo>
                    <a:pt x="6023" y="1607"/>
                    <a:pt x="6310" y="1708"/>
                    <a:pt x="6521" y="1919"/>
                  </a:cubicBezTo>
                  <a:cubicBezTo>
                    <a:pt x="6938" y="2340"/>
                    <a:pt x="6922" y="3062"/>
                    <a:pt x="6536" y="3822"/>
                  </a:cubicBezTo>
                  <a:cubicBezTo>
                    <a:pt x="6926" y="4579"/>
                    <a:pt x="6942" y="5304"/>
                    <a:pt x="6521" y="5721"/>
                  </a:cubicBezTo>
                  <a:cubicBezTo>
                    <a:pt x="6310" y="5932"/>
                    <a:pt x="6022" y="6033"/>
                    <a:pt x="5694" y="6033"/>
                  </a:cubicBezTo>
                  <a:cubicBezTo>
                    <a:pt x="5366" y="6033"/>
                    <a:pt x="4996" y="5932"/>
                    <a:pt x="4618" y="5737"/>
                  </a:cubicBezTo>
                  <a:cubicBezTo>
                    <a:pt x="4477" y="5811"/>
                    <a:pt x="4337" y="5869"/>
                    <a:pt x="4189" y="5920"/>
                  </a:cubicBezTo>
                  <a:cubicBezTo>
                    <a:pt x="3978" y="5994"/>
                    <a:pt x="3760" y="6033"/>
                    <a:pt x="3541" y="6037"/>
                  </a:cubicBezTo>
                  <a:cubicBezTo>
                    <a:pt x="3210" y="6037"/>
                    <a:pt x="2925" y="5932"/>
                    <a:pt x="2719" y="5721"/>
                  </a:cubicBezTo>
                  <a:cubicBezTo>
                    <a:pt x="2297" y="5300"/>
                    <a:pt x="2313" y="4579"/>
                    <a:pt x="2699" y="3822"/>
                  </a:cubicBezTo>
                  <a:cubicBezTo>
                    <a:pt x="2313" y="3062"/>
                    <a:pt x="2297" y="2340"/>
                    <a:pt x="2719" y="1919"/>
                  </a:cubicBezTo>
                  <a:cubicBezTo>
                    <a:pt x="2929" y="1711"/>
                    <a:pt x="3210" y="1605"/>
                    <a:pt x="3543" y="1605"/>
                  </a:cubicBezTo>
                  <a:close/>
                  <a:moveTo>
                    <a:pt x="1276" y="0"/>
                  </a:moveTo>
                  <a:cubicBezTo>
                    <a:pt x="570" y="0"/>
                    <a:pt x="1" y="570"/>
                    <a:pt x="1" y="1276"/>
                  </a:cubicBezTo>
                  <a:lnTo>
                    <a:pt x="1" y="6794"/>
                  </a:lnTo>
                  <a:lnTo>
                    <a:pt x="14714" y="6794"/>
                  </a:lnTo>
                  <a:lnTo>
                    <a:pt x="14714" y="1276"/>
                  </a:lnTo>
                  <a:cubicBezTo>
                    <a:pt x="14714" y="570"/>
                    <a:pt x="14144" y="0"/>
                    <a:pt x="134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0" name="Google Shape;230;p29"/>
            <p:cNvSpPr/>
            <p:nvPr/>
          </p:nvSpPr>
          <p:spPr>
            <a:xfrm>
              <a:off x="4760475" y="1085875"/>
              <a:ext cx="367850" cy="42425"/>
            </a:xfrm>
            <a:custGeom>
              <a:rect b="b" l="l" r="r" t="t"/>
              <a:pathLst>
                <a:path extrusionOk="0" h="1697" w="14714">
                  <a:moveTo>
                    <a:pt x="1" y="1"/>
                  </a:moveTo>
                  <a:lnTo>
                    <a:pt x="1" y="422"/>
                  </a:lnTo>
                  <a:cubicBezTo>
                    <a:pt x="1" y="1124"/>
                    <a:pt x="570" y="1693"/>
                    <a:pt x="1276" y="1697"/>
                  </a:cubicBezTo>
                  <a:lnTo>
                    <a:pt x="13442" y="1697"/>
                  </a:lnTo>
                  <a:cubicBezTo>
                    <a:pt x="14144" y="1693"/>
                    <a:pt x="14714" y="1124"/>
                    <a:pt x="14714" y="422"/>
                  </a:cubicBezTo>
                  <a:lnTo>
                    <a:pt x="147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1" name="Google Shape;231;p29"/>
            <p:cNvSpPr/>
            <p:nvPr/>
          </p:nvSpPr>
          <p:spPr>
            <a:xfrm>
              <a:off x="4841400" y="1011500"/>
              <a:ext cx="13375" cy="13000"/>
            </a:xfrm>
            <a:custGeom>
              <a:rect b="b" l="l" r="r" t="t"/>
              <a:pathLst>
                <a:path extrusionOk="0" h="520" w="535">
                  <a:moveTo>
                    <a:pt x="47" y="0"/>
                  </a:moveTo>
                  <a:cubicBezTo>
                    <a:pt x="0" y="211"/>
                    <a:pt x="12" y="382"/>
                    <a:pt x="82" y="453"/>
                  </a:cubicBezTo>
                  <a:cubicBezTo>
                    <a:pt x="127" y="497"/>
                    <a:pt x="207" y="519"/>
                    <a:pt x="310" y="519"/>
                  </a:cubicBezTo>
                  <a:cubicBezTo>
                    <a:pt x="377" y="519"/>
                    <a:pt x="453" y="510"/>
                    <a:pt x="534" y="492"/>
                  </a:cubicBezTo>
                  <a:cubicBezTo>
                    <a:pt x="453" y="417"/>
                    <a:pt x="367" y="336"/>
                    <a:pt x="285" y="254"/>
                  </a:cubicBezTo>
                  <a:cubicBezTo>
                    <a:pt x="199" y="168"/>
                    <a:pt x="121" y="86"/>
                    <a:pt x="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2" name="Google Shape;232;p29"/>
            <p:cNvSpPr/>
            <p:nvPr/>
          </p:nvSpPr>
          <p:spPr>
            <a:xfrm>
              <a:off x="4848500" y="1149450"/>
              <a:ext cx="191800" cy="49550"/>
            </a:xfrm>
            <a:custGeom>
              <a:rect b="b" l="l" r="r" t="t"/>
              <a:pathLst>
                <a:path extrusionOk="0" h="1982" w="7672">
                  <a:moveTo>
                    <a:pt x="1717" y="0"/>
                  </a:moveTo>
                  <a:lnTo>
                    <a:pt x="1717" y="1135"/>
                  </a:lnTo>
                  <a:lnTo>
                    <a:pt x="442" y="1135"/>
                  </a:lnTo>
                  <a:cubicBezTo>
                    <a:pt x="435" y="1135"/>
                    <a:pt x="428" y="1134"/>
                    <a:pt x="421" y="1134"/>
                  </a:cubicBezTo>
                  <a:cubicBezTo>
                    <a:pt x="189" y="1134"/>
                    <a:pt x="1" y="1325"/>
                    <a:pt x="1" y="1556"/>
                  </a:cubicBezTo>
                  <a:cubicBezTo>
                    <a:pt x="1" y="1793"/>
                    <a:pt x="192" y="1981"/>
                    <a:pt x="427" y="1981"/>
                  </a:cubicBezTo>
                  <a:cubicBezTo>
                    <a:pt x="432" y="1981"/>
                    <a:pt x="437" y="1981"/>
                    <a:pt x="442" y="1981"/>
                  </a:cubicBezTo>
                  <a:lnTo>
                    <a:pt x="7231" y="1981"/>
                  </a:lnTo>
                  <a:cubicBezTo>
                    <a:pt x="7235" y="1981"/>
                    <a:pt x="7240" y="1981"/>
                    <a:pt x="7245" y="1981"/>
                  </a:cubicBezTo>
                  <a:cubicBezTo>
                    <a:pt x="7480" y="1981"/>
                    <a:pt x="7671" y="1793"/>
                    <a:pt x="7671" y="1556"/>
                  </a:cubicBezTo>
                  <a:cubicBezTo>
                    <a:pt x="7671" y="1325"/>
                    <a:pt x="7484" y="1134"/>
                    <a:pt x="7251" y="1134"/>
                  </a:cubicBezTo>
                  <a:cubicBezTo>
                    <a:pt x="7245" y="1134"/>
                    <a:pt x="7238" y="1135"/>
                    <a:pt x="7231" y="1135"/>
                  </a:cubicBezTo>
                  <a:lnTo>
                    <a:pt x="5959" y="1135"/>
                  </a:lnTo>
                  <a:lnTo>
                    <a:pt x="59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33" name="Google Shape;233;p29"/>
          <p:cNvGrpSpPr/>
          <p:nvPr/>
        </p:nvGrpSpPr>
        <p:grpSpPr>
          <a:xfrm>
            <a:off x="7390018" y="2831088"/>
            <a:ext cx="1357323" cy="1346201"/>
            <a:chOff x="1679325" y="831100"/>
            <a:chExt cx="370975" cy="367925"/>
          </a:xfrm>
        </p:grpSpPr>
        <p:sp>
          <p:nvSpPr>
            <p:cNvPr id="234" name="Google Shape;234;p29"/>
            <p:cNvSpPr/>
            <p:nvPr/>
          </p:nvSpPr>
          <p:spPr>
            <a:xfrm>
              <a:off x="1679325" y="1050875"/>
              <a:ext cx="151225" cy="148150"/>
            </a:xfrm>
            <a:custGeom>
              <a:rect b="b" l="l" r="r" t="t"/>
              <a:pathLst>
                <a:path extrusionOk="0" h="5926" w="6049">
                  <a:moveTo>
                    <a:pt x="5448" y="1"/>
                  </a:moveTo>
                  <a:lnTo>
                    <a:pt x="4691" y="757"/>
                  </a:lnTo>
                  <a:lnTo>
                    <a:pt x="4621" y="683"/>
                  </a:lnTo>
                  <a:cubicBezTo>
                    <a:pt x="4372" y="434"/>
                    <a:pt x="4045" y="309"/>
                    <a:pt x="3718" y="309"/>
                  </a:cubicBezTo>
                  <a:cubicBezTo>
                    <a:pt x="3392" y="309"/>
                    <a:pt x="3065" y="434"/>
                    <a:pt x="2816" y="683"/>
                  </a:cubicBezTo>
                  <a:lnTo>
                    <a:pt x="495" y="3007"/>
                  </a:lnTo>
                  <a:cubicBezTo>
                    <a:pt x="0" y="3506"/>
                    <a:pt x="0" y="4310"/>
                    <a:pt x="495" y="4809"/>
                  </a:cubicBezTo>
                  <a:lnTo>
                    <a:pt x="1240" y="5554"/>
                  </a:lnTo>
                  <a:cubicBezTo>
                    <a:pt x="1490" y="5801"/>
                    <a:pt x="1815" y="5925"/>
                    <a:pt x="2141" y="5925"/>
                  </a:cubicBezTo>
                  <a:cubicBezTo>
                    <a:pt x="2467" y="5925"/>
                    <a:pt x="2792" y="5801"/>
                    <a:pt x="3042" y="5554"/>
                  </a:cubicBezTo>
                  <a:lnTo>
                    <a:pt x="5366" y="3230"/>
                  </a:lnTo>
                  <a:cubicBezTo>
                    <a:pt x="5861" y="2730"/>
                    <a:pt x="5861" y="1923"/>
                    <a:pt x="5366" y="1428"/>
                  </a:cubicBezTo>
                  <a:lnTo>
                    <a:pt x="5292" y="1354"/>
                  </a:lnTo>
                  <a:lnTo>
                    <a:pt x="6048" y="601"/>
                  </a:lnTo>
                  <a:cubicBezTo>
                    <a:pt x="5939" y="508"/>
                    <a:pt x="5838" y="414"/>
                    <a:pt x="5736" y="313"/>
                  </a:cubicBezTo>
                  <a:cubicBezTo>
                    <a:pt x="5635" y="211"/>
                    <a:pt x="5541" y="106"/>
                    <a:pt x="5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5" name="Google Shape;235;p29"/>
            <p:cNvSpPr/>
            <p:nvPr/>
          </p:nvSpPr>
          <p:spPr>
            <a:xfrm>
              <a:off x="1788025" y="831100"/>
              <a:ext cx="262275" cy="249025"/>
            </a:xfrm>
            <a:custGeom>
              <a:rect b="b" l="l" r="r" t="t"/>
              <a:pathLst>
                <a:path extrusionOk="0" h="9961" w="10491">
                  <a:moveTo>
                    <a:pt x="5227" y="2575"/>
                  </a:moveTo>
                  <a:cubicBezTo>
                    <a:pt x="5336" y="2575"/>
                    <a:pt x="5444" y="2617"/>
                    <a:pt x="5526" y="2701"/>
                  </a:cubicBezTo>
                  <a:lnTo>
                    <a:pt x="6095" y="3270"/>
                  </a:lnTo>
                  <a:cubicBezTo>
                    <a:pt x="6259" y="3434"/>
                    <a:pt x="6259" y="3703"/>
                    <a:pt x="6095" y="3866"/>
                  </a:cubicBezTo>
                  <a:lnTo>
                    <a:pt x="6095" y="3870"/>
                  </a:lnTo>
                  <a:cubicBezTo>
                    <a:pt x="6011" y="3952"/>
                    <a:pt x="5902" y="3993"/>
                    <a:pt x="5793" y="3993"/>
                  </a:cubicBezTo>
                  <a:cubicBezTo>
                    <a:pt x="5685" y="3993"/>
                    <a:pt x="5577" y="3952"/>
                    <a:pt x="5495" y="3870"/>
                  </a:cubicBezTo>
                  <a:lnTo>
                    <a:pt x="4925" y="3301"/>
                  </a:lnTo>
                  <a:cubicBezTo>
                    <a:pt x="4762" y="3133"/>
                    <a:pt x="4762" y="2864"/>
                    <a:pt x="4925" y="2701"/>
                  </a:cubicBezTo>
                  <a:cubicBezTo>
                    <a:pt x="5009" y="2617"/>
                    <a:pt x="5118" y="2575"/>
                    <a:pt x="5227" y="2575"/>
                  </a:cubicBezTo>
                  <a:close/>
                  <a:moveTo>
                    <a:pt x="4096" y="4274"/>
                  </a:moveTo>
                  <a:cubicBezTo>
                    <a:pt x="4205" y="4274"/>
                    <a:pt x="4313" y="4315"/>
                    <a:pt x="4395" y="4397"/>
                  </a:cubicBezTo>
                  <a:cubicBezTo>
                    <a:pt x="4559" y="4565"/>
                    <a:pt x="4559" y="4834"/>
                    <a:pt x="4395" y="4997"/>
                  </a:cubicBezTo>
                  <a:lnTo>
                    <a:pt x="3830" y="5567"/>
                  </a:lnTo>
                  <a:cubicBezTo>
                    <a:pt x="3747" y="5653"/>
                    <a:pt x="3636" y="5696"/>
                    <a:pt x="3525" y="5696"/>
                  </a:cubicBezTo>
                  <a:cubicBezTo>
                    <a:pt x="3415" y="5696"/>
                    <a:pt x="3305" y="5654"/>
                    <a:pt x="3221" y="5571"/>
                  </a:cubicBezTo>
                  <a:cubicBezTo>
                    <a:pt x="3054" y="5403"/>
                    <a:pt x="3057" y="5130"/>
                    <a:pt x="3229" y="4966"/>
                  </a:cubicBezTo>
                  <a:lnTo>
                    <a:pt x="3794" y="4397"/>
                  </a:lnTo>
                  <a:cubicBezTo>
                    <a:pt x="3878" y="4315"/>
                    <a:pt x="3987" y="4274"/>
                    <a:pt x="4096" y="4274"/>
                  </a:cubicBezTo>
                  <a:close/>
                  <a:moveTo>
                    <a:pt x="7498" y="4270"/>
                  </a:moveTo>
                  <a:cubicBezTo>
                    <a:pt x="7606" y="4270"/>
                    <a:pt x="7715" y="4311"/>
                    <a:pt x="7799" y="4393"/>
                  </a:cubicBezTo>
                  <a:cubicBezTo>
                    <a:pt x="7967" y="4561"/>
                    <a:pt x="7963" y="4837"/>
                    <a:pt x="7792" y="5001"/>
                  </a:cubicBezTo>
                  <a:lnTo>
                    <a:pt x="7226" y="5567"/>
                  </a:lnTo>
                  <a:cubicBezTo>
                    <a:pt x="7143" y="5654"/>
                    <a:pt x="7030" y="5698"/>
                    <a:pt x="6918" y="5698"/>
                  </a:cubicBezTo>
                  <a:cubicBezTo>
                    <a:pt x="6809" y="5698"/>
                    <a:pt x="6700" y="5657"/>
                    <a:pt x="6618" y="5575"/>
                  </a:cubicBezTo>
                  <a:cubicBezTo>
                    <a:pt x="6450" y="5407"/>
                    <a:pt x="6454" y="5130"/>
                    <a:pt x="6626" y="4966"/>
                  </a:cubicBezTo>
                  <a:lnTo>
                    <a:pt x="7191" y="4401"/>
                  </a:lnTo>
                  <a:cubicBezTo>
                    <a:pt x="7274" y="4313"/>
                    <a:pt x="7386" y="4270"/>
                    <a:pt x="7498" y="4270"/>
                  </a:cubicBezTo>
                  <a:close/>
                  <a:moveTo>
                    <a:pt x="5226" y="5971"/>
                  </a:moveTo>
                  <a:cubicBezTo>
                    <a:pt x="5335" y="5971"/>
                    <a:pt x="5444" y="6013"/>
                    <a:pt x="5526" y="6097"/>
                  </a:cubicBezTo>
                  <a:lnTo>
                    <a:pt x="6095" y="6662"/>
                  </a:lnTo>
                  <a:cubicBezTo>
                    <a:pt x="6263" y="6826"/>
                    <a:pt x="6263" y="7099"/>
                    <a:pt x="6095" y="7267"/>
                  </a:cubicBezTo>
                  <a:cubicBezTo>
                    <a:pt x="6011" y="7349"/>
                    <a:pt x="5902" y="7390"/>
                    <a:pt x="5793" y="7390"/>
                  </a:cubicBezTo>
                  <a:cubicBezTo>
                    <a:pt x="5685" y="7390"/>
                    <a:pt x="5577" y="7349"/>
                    <a:pt x="5495" y="7267"/>
                  </a:cubicBezTo>
                  <a:lnTo>
                    <a:pt x="4925" y="6698"/>
                  </a:lnTo>
                  <a:cubicBezTo>
                    <a:pt x="4762" y="6534"/>
                    <a:pt x="4758" y="6265"/>
                    <a:pt x="4925" y="6097"/>
                  </a:cubicBezTo>
                  <a:cubicBezTo>
                    <a:pt x="5007" y="6013"/>
                    <a:pt x="5116" y="5971"/>
                    <a:pt x="5226" y="5971"/>
                  </a:cubicBezTo>
                  <a:close/>
                  <a:moveTo>
                    <a:pt x="5508" y="0"/>
                  </a:moveTo>
                  <a:cubicBezTo>
                    <a:pt x="4550" y="0"/>
                    <a:pt x="3588" y="276"/>
                    <a:pt x="2745" y="840"/>
                  </a:cubicBezTo>
                  <a:cubicBezTo>
                    <a:pt x="768" y="2158"/>
                    <a:pt x="0" y="4689"/>
                    <a:pt x="909" y="6885"/>
                  </a:cubicBezTo>
                  <a:cubicBezTo>
                    <a:pt x="1690" y="8770"/>
                    <a:pt x="3526" y="9960"/>
                    <a:pt x="5506" y="9960"/>
                  </a:cubicBezTo>
                  <a:cubicBezTo>
                    <a:pt x="5827" y="9960"/>
                    <a:pt x="6152" y="9929"/>
                    <a:pt x="6477" y="9864"/>
                  </a:cubicBezTo>
                  <a:cubicBezTo>
                    <a:pt x="8809" y="9400"/>
                    <a:pt x="10486" y="7357"/>
                    <a:pt x="10490" y="4982"/>
                  </a:cubicBezTo>
                  <a:cubicBezTo>
                    <a:pt x="10486" y="3660"/>
                    <a:pt x="9964" y="2396"/>
                    <a:pt x="9032" y="1460"/>
                  </a:cubicBezTo>
                  <a:cubicBezTo>
                    <a:pt x="8068" y="497"/>
                    <a:pt x="6793" y="0"/>
                    <a:pt x="5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7EC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30"/>
          <p:cNvGrpSpPr/>
          <p:nvPr/>
        </p:nvGrpSpPr>
        <p:grpSpPr>
          <a:xfrm>
            <a:off x="4110468" y="3205714"/>
            <a:ext cx="5033594" cy="1937740"/>
            <a:chOff x="3750675" y="1647300"/>
            <a:chExt cx="7125699" cy="2743119"/>
          </a:xfrm>
        </p:grpSpPr>
        <p:sp>
          <p:nvSpPr>
            <p:cNvPr id="241" name="Google Shape;241;p30"/>
            <p:cNvSpPr/>
            <p:nvPr/>
          </p:nvSpPr>
          <p:spPr>
            <a:xfrm>
              <a:off x="4417350" y="4125419"/>
              <a:ext cx="6459024" cy="265000"/>
            </a:xfrm>
            <a:custGeom>
              <a:rect b="b" l="l" r="r" t="t"/>
              <a:pathLst>
                <a:path extrusionOk="0" h="10600" w="284038">
                  <a:moveTo>
                    <a:pt x="1" y="1"/>
                  </a:moveTo>
                  <a:lnTo>
                    <a:pt x="1" y="10600"/>
                  </a:lnTo>
                  <a:lnTo>
                    <a:pt x="284038" y="10600"/>
                  </a:lnTo>
                  <a:lnTo>
                    <a:pt x="2840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0"/>
            <p:cNvSpPr/>
            <p:nvPr/>
          </p:nvSpPr>
          <p:spPr>
            <a:xfrm>
              <a:off x="5814975" y="2149825"/>
              <a:ext cx="1124175" cy="839125"/>
            </a:xfrm>
            <a:custGeom>
              <a:rect b="b" l="l" r="r" t="t"/>
              <a:pathLst>
                <a:path extrusionOk="0" fill="none" h="33565" w="44967">
                  <a:moveTo>
                    <a:pt x="42879" y="17505"/>
                  </a:moveTo>
                  <a:lnTo>
                    <a:pt x="42879" y="7709"/>
                  </a:lnTo>
                  <a:cubicBezTo>
                    <a:pt x="42879" y="7709"/>
                    <a:pt x="44967" y="1178"/>
                    <a:pt x="36322" y="1178"/>
                  </a:cubicBezTo>
                  <a:lnTo>
                    <a:pt x="8351" y="1178"/>
                  </a:lnTo>
                  <a:cubicBezTo>
                    <a:pt x="8351" y="1178"/>
                    <a:pt x="1" y="0"/>
                    <a:pt x="1" y="6825"/>
                  </a:cubicBezTo>
                  <a:lnTo>
                    <a:pt x="1" y="33564"/>
                  </a:lnTo>
                </a:path>
              </a:pathLst>
            </a:custGeom>
            <a:noFill/>
            <a:ln cap="flat" cmpd="sng" w="25425">
              <a:solidFill>
                <a:schemeClr val="accent6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0"/>
            <p:cNvSpPr/>
            <p:nvPr/>
          </p:nvSpPr>
          <p:spPr>
            <a:xfrm>
              <a:off x="8177725" y="2843725"/>
              <a:ext cx="716000" cy="258975"/>
            </a:xfrm>
            <a:custGeom>
              <a:rect b="b" l="l" r="r" t="t"/>
              <a:pathLst>
                <a:path extrusionOk="0" fill="none" h="10359" w="28640">
                  <a:moveTo>
                    <a:pt x="28398" y="9448"/>
                  </a:moveTo>
                  <a:lnTo>
                    <a:pt x="28398" y="3801"/>
                  </a:lnTo>
                  <a:cubicBezTo>
                    <a:pt x="28398" y="3801"/>
                    <a:pt x="28639" y="562"/>
                    <a:pt x="24758" y="562"/>
                  </a:cubicBezTo>
                  <a:lnTo>
                    <a:pt x="5193" y="562"/>
                  </a:lnTo>
                  <a:cubicBezTo>
                    <a:pt x="5193" y="562"/>
                    <a:pt x="0" y="0"/>
                    <a:pt x="0" y="5193"/>
                  </a:cubicBezTo>
                  <a:lnTo>
                    <a:pt x="0" y="10358"/>
                  </a:lnTo>
                </a:path>
              </a:pathLst>
            </a:custGeom>
            <a:noFill/>
            <a:ln cap="flat" cmpd="sng" w="25425">
              <a:solidFill>
                <a:schemeClr val="accent6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0"/>
            <p:cNvSpPr/>
            <p:nvPr/>
          </p:nvSpPr>
          <p:spPr>
            <a:xfrm>
              <a:off x="8502400" y="3013675"/>
              <a:ext cx="782100" cy="1108250"/>
            </a:xfrm>
            <a:custGeom>
              <a:rect b="b" l="l" r="r" t="t"/>
              <a:pathLst>
                <a:path extrusionOk="0" h="44330" w="31284">
                  <a:moveTo>
                    <a:pt x="9122" y="1"/>
                  </a:moveTo>
                  <a:lnTo>
                    <a:pt x="9122" y="1794"/>
                  </a:lnTo>
                  <a:lnTo>
                    <a:pt x="10915" y="1794"/>
                  </a:lnTo>
                  <a:lnTo>
                    <a:pt x="10995" y="13276"/>
                  </a:lnTo>
                  <a:cubicBezTo>
                    <a:pt x="10995" y="13276"/>
                    <a:pt x="4518" y="30915"/>
                    <a:pt x="2029" y="38035"/>
                  </a:cubicBezTo>
                  <a:cubicBezTo>
                    <a:pt x="1" y="43774"/>
                    <a:pt x="3868" y="44330"/>
                    <a:pt x="5444" y="44330"/>
                  </a:cubicBezTo>
                  <a:cubicBezTo>
                    <a:pt x="5824" y="44330"/>
                    <a:pt x="6070" y="44298"/>
                    <a:pt x="6070" y="44298"/>
                  </a:cubicBezTo>
                  <a:lnTo>
                    <a:pt x="24994" y="44298"/>
                  </a:lnTo>
                  <a:cubicBezTo>
                    <a:pt x="31283" y="44298"/>
                    <a:pt x="29062" y="37366"/>
                    <a:pt x="29062" y="37366"/>
                  </a:cubicBezTo>
                  <a:lnTo>
                    <a:pt x="21434" y="13464"/>
                  </a:lnTo>
                  <a:lnTo>
                    <a:pt x="21434" y="1794"/>
                  </a:lnTo>
                  <a:lnTo>
                    <a:pt x="23066" y="1794"/>
                  </a:lnTo>
                  <a:lnTo>
                    <a:pt x="230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0"/>
            <p:cNvSpPr/>
            <p:nvPr/>
          </p:nvSpPr>
          <p:spPr>
            <a:xfrm>
              <a:off x="7317875" y="1959125"/>
              <a:ext cx="585525" cy="632350"/>
            </a:xfrm>
            <a:custGeom>
              <a:rect b="b" l="l" r="r" t="t"/>
              <a:pathLst>
                <a:path extrusionOk="0" h="25294" w="23421">
                  <a:moveTo>
                    <a:pt x="23420" y="16889"/>
                  </a:moveTo>
                  <a:cubicBezTo>
                    <a:pt x="23420" y="14373"/>
                    <a:pt x="21627" y="12232"/>
                    <a:pt x="19164" y="11777"/>
                  </a:cubicBezTo>
                  <a:cubicBezTo>
                    <a:pt x="19272" y="11242"/>
                    <a:pt x="19325" y="10706"/>
                    <a:pt x="19325" y="10171"/>
                  </a:cubicBezTo>
                  <a:cubicBezTo>
                    <a:pt x="19325" y="6076"/>
                    <a:pt x="16675" y="2436"/>
                    <a:pt x="12767" y="1231"/>
                  </a:cubicBezTo>
                  <a:cubicBezTo>
                    <a:pt x="8886" y="0"/>
                    <a:pt x="4631" y="1472"/>
                    <a:pt x="2302" y="4845"/>
                  </a:cubicBezTo>
                  <a:cubicBezTo>
                    <a:pt x="0" y="8217"/>
                    <a:pt x="134" y="12687"/>
                    <a:pt x="2677" y="15899"/>
                  </a:cubicBezTo>
                  <a:cubicBezTo>
                    <a:pt x="5220" y="19111"/>
                    <a:pt x="9556" y="20288"/>
                    <a:pt x="13356" y="18816"/>
                  </a:cubicBezTo>
                  <a:cubicBezTo>
                    <a:pt x="14079" y="20636"/>
                    <a:pt x="15765" y="21868"/>
                    <a:pt x="17719" y="22055"/>
                  </a:cubicBezTo>
                  <a:cubicBezTo>
                    <a:pt x="17559" y="22376"/>
                    <a:pt x="17478" y="22724"/>
                    <a:pt x="17478" y="23072"/>
                  </a:cubicBezTo>
                  <a:cubicBezTo>
                    <a:pt x="17505" y="24303"/>
                    <a:pt x="18522" y="25294"/>
                    <a:pt x="19780" y="25294"/>
                  </a:cubicBezTo>
                  <a:cubicBezTo>
                    <a:pt x="21011" y="25294"/>
                    <a:pt x="22028" y="24303"/>
                    <a:pt x="22082" y="23072"/>
                  </a:cubicBezTo>
                  <a:cubicBezTo>
                    <a:pt x="22082" y="22323"/>
                    <a:pt x="21734" y="21600"/>
                    <a:pt x="21118" y="21198"/>
                  </a:cubicBezTo>
                  <a:cubicBezTo>
                    <a:pt x="22537" y="20235"/>
                    <a:pt x="23420" y="18602"/>
                    <a:pt x="23420" y="1688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0"/>
            <p:cNvSpPr/>
            <p:nvPr/>
          </p:nvSpPr>
          <p:spPr>
            <a:xfrm>
              <a:off x="8943875" y="2263575"/>
              <a:ext cx="551400" cy="689225"/>
            </a:xfrm>
            <a:custGeom>
              <a:rect b="b" l="l" r="r" t="t"/>
              <a:pathLst>
                <a:path extrusionOk="0" h="27569" w="22056">
                  <a:moveTo>
                    <a:pt x="22056" y="7789"/>
                  </a:moveTo>
                  <a:cubicBezTo>
                    <a:pt x="22056" y="3426"/>
                    <a:pt x="18228" y="0"/>
                    <a:pt x="13892" y="536"/>
                  </a:cubicBezTo>
                  <a:cubicBezTo>
                    <a:pt x="9529" y="1071"/>
                    <a:pt x="6639" y="5300"/>
                    <a:pt x="7736" y="9556"/>
                  </a:cubicBezTo>
                  <a:cubicBezTo>
                    <a:pt x="4283" y="8699"/>
                    <a:pt x="857" y="11055"/>
                    <a:pt x="429" y="14588"/>
                  </a:cubicBezTo>
                  <a:cubicBezTo>
                    <a:pt x="1" y="18147"/>
                    <a:pt x="2758" y="21252"/>
                    <a:pt x="6317" y="21252"/>
                  </a:cubicBezTo>
                  <a:cubicBezTo>
                    <a:pt x="7308" y="21252"/>
                    <a:pt x="8271" y="21011"/>
                    <a:pt x="9128" y="20530"/>
                  </a:cubicBezTo>
                  <a:cubicBezTo>
                    <a:pt x="9369" y="22243"/>
                    <a:pt x="10734" y="23581"/>
                    <a:pt x="12447" y="23849"/>
                  </a:cubicBezTo>
                  <a:cubicBezTo>
                    <a:pt x="12152" y="24170"/>
                    <a:pt x="11992" y="24625"/>
                    <a:pt x="11992" y="25053"/>
                  </a:cubicBezTo>
                  <a:cubicBezTo>
                    <a:pt x="11992" y="26605"/>
                    <a:pt x="13651" y="27569"/>
                    <a:pt x="14990" y="26793"/>
                  </a:cubicBezTo>
                  <a:cubicBezTo>
                    <a:pt x="16301" y="26017"/>
                    <a:pt x="16301" y="24089"/>
                    <a:pt x="14936" y="23340"/>
                  </a:cubicBezTo>
                  <a:cubicBezTo>
                    <a:pt x="18389" y="21359"/>
                    <a:pt x="16970" y="16087"/>
                    <a:pt x="12982" y="16113"/>
                  </a:cubicBezTo>
                  <a:cubicBezTo>
                    <a:pt x="12714" y="16113"/>
                    <a:pt x="12447" y="16140"/>
                    <a:pt x="12206" y="16194"/>
                  </a:cubicBezTo>
                  <a:cubicBezTo>
                    <a:pt x="12233" y="15899"/>
                    <a:pt x="12259" y="15605"/>
                    <a:pt x="12259" y="15310"/>
                  </a:cubicBezTo>
                  <a:cubicBezTo>
                    <a:pt x="12259" y="15069"/>
                    <a:pt x="12259" y="14829"/>
                    <a:pt x="12206" y="14588"/>
                  </a:cubicBezTo>
                  <a:cubicBezTo>
                    <a:pt x="16970" y="16381"/>
                    <a:pt x="22029" y="12875"/>
                    <a:pt x="22056" y="778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0"/>
            <p:cNvSpPr/>
            <p:nvPr/>
          </p:nvSpPr>
          <p:spPr>
            <a:xfrm>
              <a:off x="4599825" y="1647300"/>
              <a:ext cx="792275" cy="883275"/>
            </a:xfrm>
            <a:custGeom>
              <a:rect b="b" l="l" r="r" t="t"/>
              <a:pathLst>
                <a:path extrusionOk="0" h="35331" w="31691">
                  <a:moveTo>
                    <a:pt x="21520" y="27"/>
                  </a:moveTo>
                  <a:cubicBezTo>
                    <a:pt x="15578" y="0"/>
                    <a:pt x="11135" y="5487"/>
                    <a:pt x="12419" y="11295"/>
                  </a:cubicBezTo>
                  <a:cubicBezTo>
                    <a:pt x="8003" y="9770"/>
                    <a:pt x="3212" y="12072"/>
                    <a:pt x="1606" y="16461"/>
                  </a:cubicBezTo>
                  <a:cubicBezTo>
                    <a:pt x="0" y="20824"/>
                    <a:pt x="2222" y="25695"/>
                    <a:pt x="6558" y="27381"/>
                  </a:cubicBezTo>
                  <a:cubicBezTo>
                    <a:pt x="5139" y="29496"/>
                    <a:pt x="5942" y="32387"/>
                    <a:pt x="8244" y="33484"/>
                  </a:cubicBezTo>
                  <a:cubicBezTo>
                    <a:pt x="8351" y="35090"/>
                    <a:pt x="10626" y="35331"/>
                    <a:pt x="11081" y="33778"/>
                  </a:cubicBezTo>
                  <a:cubicBezTo>
                    <a:pt x="12982" y="33323"/>
                    <a:pt x="14320" y="31637"/>
                    <a:pt x="14320" y="29683"/>
                  </a:cubicBezTo>
                  <a:cubicBezTo>
                    <a:pt x="14320" y="28747"/>
                    <a:pt x="13999" y="27837"/>
                    <a:pt x="13437" y="27114"/>
                  </a:cubicBezTo>
                  <a:cubicBezTo>
                    <a:pt x="16381" y="25695"/>
                    <a:pt x="18281" y="22697"/>
                    <a:pt x="18281" y="19405"/>
                  </a:cubicBezTo>
                  <a:cubicBezTo>
                    <a:pt x="18281" y="18950"/>
                    <a:pt x="18228" y="18469"/>
                    <a:pt x="18147" y="17987"/>
                  </a:cubicBezTo>
                  <a:cubicBezTo>
                    <a:pt x="23554" y="20074"/>
                    <a:pt x="29549" y="16729"/>
                    <a:pt x="30620" y="11028"/>
                  </a:cubicBezTo>
                  <a:cubicBezTo>
                    <a:pt x="31691" y="5327"/>
                    <a:pt x="27328" y="54"/>
                    <a:pt x="21520" y="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0"/>
            <p:cNvSpPr/>
            <p:nvPr/>
          </p:nvSpPr>
          <p:spPr>
            <a:xfrm>
              <a:off x="8510275" y="3320800"/>
              <a:ext cx="113775" cy="60925"/>
            </a:xfrm>
            <a:custGeom>
              <a:rect b="b" l="l" r="r" t="t"/>
              <a:pathLst>
                <a:path extrusionOk="0" h="2437" w="4551">
                  <a:moveTo>
                    <a:pt x="1186" y="0"/>
                  </a:moveTo>
                  <a:cubicBezTo>
                    <a:pt x="537" y="0"/>
                    <a:pt x="1" y="552"/>
                    <a:pt x="1" y="1206"/>
                  </a:cubicBezTo>
                  <a:cubicBezTo>
                    <a:pt x="1" y="1901"/>
                    <a:pt x="563" y="2437"/>
                    <a:pt x="1232" y="2437"/>
                  </a:cubicBezTo>
                  <a:lnTo>
                    <a:pt x="3320" y="2437"/>
                  </a:lnTo>
                  <a:cubicBezTo>
                    <a:pt x="3989" y="2437"/>
                    <a:pt x="4551" y="1901"/>
                    <a:pt x="4551" y="1206"/>
                  </a:cubicBezTo>
                  <a:cubicBezTo>
                    <a:pt x="4551" y="552"/>
                    <a:pt x="4014" y="0"/>
                    <a:pt x="3365" y="0"/>
                  </a:cubicBezTo>
                  <a:cubicBezTo>
                    <a:pt x="3350" y="0"/>
                    <a:pt x="3335" y="0"/>
                    <a:pt x="3320" y="1"/>
                  </a:cubicBezTo>
                  <a:lnTo>
                    <a:pt x="1232" y="1"/>
                  </a:lnTo>
                  <a:cubicBezTo>
                    <a:pt x="1216" y="0"/>
                    <a:pt x="1201" y="0"/>
                    <a:pt x="1186" y="0"/>
                  </a:cubicBezTo>
                  <a:close/>
                </a:path>
              </a:pathLst>
            </a:custGeom>
            <a:solidFill>
              <a:srgbClr val="B0B8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0"/>
            <p:cNvSpPr/>
            <p:nvPr/>
          </p:nvSpPr>
          <p:spPr>
            <a:xfrm>
              <a:off x="6984963" y="3341663"/>
              <a:ext cx="823075" cy="792225"/>
            </a:xfrm>
            <a:custGeom>
              <a:rect b="b" l="l" r="r" t="t"/>
              <a:pathLst>
                <a:path extrusionOk="0" h="31689" w="32923">
                  <a:moveTo>
                    <a:pt x="16462" y="1"/>
                  </a:moveTo>
                  <a:cubicBezTo>
                    <a:pt x="7468" y="1"/>
                    <a:pt x="135" y="7228"/>
                    <a:pt x="1" y="16221"/>
                  </a:cubicBezTo>
                  <a:cubicBezTo>
                    <a:pt x="1" y="22645"/>
                    <a:pt x="4337" y="27971"/>
                    <a:pt x="9315" y="31343"/>
                  </a:cubicBezTo>
                  <a:cubicBezTo>
                    <a:pt x="9577" y="31509"/>
                    <a:pt x="12928" y="31688"/>
                    <a:pt x="16409" y="31688"/>
                  </a:cubicBezTo>
                  <a:cubicBezTo>
                    <a:pt x="19686" y="31688"/>
                    <a:pt x="23078" y="31529"/>
                    <a:pt x="24117" y="31049"/>
                  </a:cubicBezTo>
                  <a:cubicBezTo>
                    <a:pt x="29657" y="28399"/>
                    <a:pt x="32923" y="22752"/>
                    <a:pt x="32923" y="16221"/>
                  </a:cubicBezTo>
                  <a:cubicBezTo>
                    <a:pt x="32789" y="7228"/>
                    <a:pt x="25455" y="1"/>
                    <a:pt x="164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0"/>
            <p:cNvSpPr/>
            <p:nvPr/>
          </p:nvSpPr>
          <p:spPr>
            <a:xfrm>
              <a:off x="7238900" y="2687800"/>
              <a:ext cx="263675" cy="713325"/>
            </a:xfrm>
            <a:custGeom>
              <a:rect b="b" l="l" r="r" t="t"/>
              <a:pathLst>
                <a:path extrusionOk="0" h="28533" w="10547">
                  <a:moveTo>
                    <a:pt x="1" y="1"/>
                  </a:moveTo>
                  <a:lnTo>
                    <a:pt x="1" y="28533"/>
                  </a:lnTo>
                  <a:lnTo>
                    <a:pt x="10547" y="28533"/>
                  </a:lnTo>
                  <a:lnTo>
                    <a:pt x="105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0"/>
            <p:cNvSpPr/>
            <p:nvPr/>
          </p:nvSpPr>
          <p:spPr>
            <a:xfrm>
              <a:off x="7198750" y="2620900"/>
              <a:ext cx="343975" cy="74300"/>
            </a:xfrm>
            <a:custGeom>
              <a:rect b="b" l="l" r="r" t="t"/>
              <a:pathLst>
                <a:path extrusionOk="0" h="2972" w="13759">
                  <a:moveTo>
                    <a:pt x="1473" y="0"/>
                  </a:moveTo>
                  <a:cubicBezTo>
                    <a:pt x="670" y="0"/>
                    <a:pt x="1" y="669"/>
                    <a:pt x="1" y="1499"/>
                  </a:cubicBezTo>
                  <a:cubicBezTo>
                    <a:pt x="1" y="2302"/>
                    <a:pt x="670" y="2971"/>
                    <a:pt x="1473" y="2971"/>
                  </a:cubicBezTo>
                  <a:lnTo>
                    <a:pt x="12286" y="2971"/>
                  </a:lnTo>
                  <a:cubicBezTo>
                    <a:pt x="13089" y="2971"/>
                    <a:pt x="13758" y="2302"/>
                    <a:pt x="13758" y="1499"/>
                  </a:cubicBezTo>
                  <a:cubicBezTo>
                    <a:pt x="13758" y="669"/>
                    <a:pt x="13089" y="0"/>
                    <a:pt x="12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0"/>
            <p:cNvSpPr/>
            <p:nvPr/>
          </p:nvSpPr>
          <p:spPr>
            <a:xfrm>
              <a:off x="8357050" y="3352900"/>
              <a:ext cx="420900" cy="769750"/>
            </a:xfrm>
            <a:custGeom>
              <a:rect b="b" l="l" r="r" t="t"/>
              <a:pathLst>
                <a:path extrusionOk="0" h="30790" w="16836">
                  <a:moveTo>
                    <a:pt x="5598" y="1"/>
                  </a:moveTo>
                  <a:cubicBezTo>
                    <a:pt x="4602" y="1"/>
                    <a:pt x="4594" y="1530"/>
                    <a:pt x="5574" y="1530"/>
                  </a:cubicBezTo>
                  <a:cubicBezTo>
                    <a:pt x="5598" y="1530"/>
                    <a:pt x="5623" y="1529"/>
                    <a:pt x="5648" y="1527"/>
                  </a:cubicBezTo>
                  <a:lnTo>
                    <a:pt x="5701" y="1527"/>
                  </a:lnTo>
                  <a:lnTo>
                    <a:pt x="5701" y="14884"/>
                  </a:lnTo>
                  <a:cubicBezTo>
                    <a:pt x="2302" y="16034"/>
                    <a:pt x="0" y="19246"/>
                    <a:pt x="0" y="22860"/>
                  </a:cubicBezTo>
                  <a:cubicBezTo>
                    <a:pt x="0" y="26125"/>
                    <a:pt x="2195" y="28882"/>
                    <a:pt x="4765" y="30595"/>
                  </a:cubicBezTo>
                  <a:cubicBezTo>
                    <a:pt x="4890" y="30692"/>
                    <a:pt x="6629" y="30789"/>
                    <a:pt x="8427" y="30789"/>
                  </a:cubicBezTo>
                  <a:cubicBezTo>
                    <a:pt x="10094" y="30789"/>
                    <a:pt x="11811" y="30706"/>
                    <a:pt x="12339" y="30461"/>
                  </a:cubicBezTo>
                  <a:cubicBezTo>
                    <a:pt x="15176" y="29096"/>
                    <a:pt x="16836" y="26205"/>
                    <a:pt x="16836" y="22860"/>
                  </a:cubicBezTo>
                  <a:cubicBezTo>
                    <a:pt x="16836" y="19246"/>
                    <a:pt x="14534" y="16034"/>
                    <a:pt x="11135" y="14884"/>
                  </a:cubicBezTo>
                  <a:lnTo>
                    <a:pt x="11135" y="1527"/>
                  </a:lnTo>
                  <a:lnTo>
                    <a:pt x="11188" y="1527"/>
                  </a:lnTo>
                  <a:cubicBezTo>
                    <a:pt x="11214" y="1529"/>
                    <a:pt x="11238" y="1530"/>
                    <a:pt x="11262" y="1530"/>
                  </a:cubicBezTo>
                  <a:cubicBezTo>
                    <a:pt x="12242" y="1530"/>
                    <a:pt x="12234" y="1"/>
                    <a:pt x="11239" y="1"/>
                  </a:cubicBezTo>
                  <a:cubicBezTo>
                    <a:pt x="11222" y="1"/>
                    <a:pt x="11205" y="1"/>
                    <a:pt x="11188" y="2"/>
                  </a:cubicBezTo>
                  <a:lnTo>
                    <a:pt x="5648" y="2"/>
                  </a:lnTo>
                  <a:cubicBezTo>
                    <a:pt x="5631" y="1"/>
                    <a:pt x="5614" y="1"/>
                    <a:pt x="5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0"/>
            <p:cNvSpPr/>
            <p:nvPr/>
          </p:nvSpPr>
          <p:spPr>
            <a:xfrm>
              <a:off x="5398100" y="3508850"/>
              <a:ext cx="471775" cy="608925"/>
            </a:xfrm>
            <a:custGeom>
              <a:rect b="b" l="l" r="r" t="t"/>
              <a:pathLst>
                <a:path extrusionOk="0" h="24357" w="18871">
                  <a:moveTo>
                    <a:pt x="1" y="0"/>
                  </a:moveTo>
                  <a:lnTo>
                    <a:pt x="1" y="24357"/>
                  </a:lnTo>
                  <a:lnTo>
                    <a:pt x="18870" y="24357"/>
                  </a:lnTo>
                  <a:lnTo>
                    <a:pt x="18870" y="0"/>
                  </a:ln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0"/>
            <p:cNvSpPr/>
            <p:nvPr/>
          </p:nvSpPr>
          <p:spPr>
            <a:xfrm>
              <a:off x="6363675" y="3320825"/>
              <a:ext cx="503875" cy="794275"/>
            </a:xfrm>
            <a:custGeom>
              <a:rect b="b" l="l" r="r" t="t"/>
              <a:pathLst>
                <a:path extrusionOk="0" h="31771" w="20155">
                  <a:moveTo>
                    <a:pt x="2383" y="0"/>
                  </a:moveTo>
                  <a:cubicBezTo>
                    <a:pt x="1071" y="0"/>
                    <a:pt x="0" y="1044"/>
                    <a:pt x="0" y="2355"/>
                  </a:cubicBezTo>
                  <a:lnTo>
                    <a:pt x="0" y="29389"/>
                  </a:lnTo>
                  <a:cubicBezTo>
                    <a:pt x="0" y="30700"/>
                    <a:pt x="1071" y="31771"/>
                    <a:pt x="2383" y="31771"/>
                  </a:cubicBezTo>
                  <a:lnTo>
                    <a:pt x="17746" y="31771"/>
                  </a:lnTo>
                  <a:cubicBezTo>
                    <a:pt x="19058" y="31771"/>
                    <a:pt x="20128" y="30700"/>
                    <a:pt x="20128" y="29389"/>
                  </a:cubicBezTo>
                  <a:lnTo>
                    <a:pt x="20155" y="2382"/>
                  </a:lnTo>
                  <a:cubicBezTo>
                    <a:pt x="20155" y="1071"/>
                    <a:pt x="19084" y="0"/>
                    <a:pt x="177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0"/>
            <p:cNvSpPr/>
            <p:nvPr/>
          </p:nvSpPr>
          <p:spPr>
            <a:xfrm>
              <a:off x="5805025" y="3390400"/>
              <a:ext cx="518525" cy="731250"/>
            </a:xfrm>
            <a:custGeom>
              <a:rect b="b" l="l" r="r" t="t"/>
              <a:pathLst>
                <a:path extrusionOk="0" h="29250" w="20741">
                  <a:moveTo>
                    <a:pt x="7331" y="1"/>
                  </a:moveTo>
                  <a:cubicBezTo>
                    <a:pt x="5886" y="27"/>
                    <a:pt x="5805" y="2142"/>
                    <a:pt x="7251" y="2276"/>
                  </a:cubicBezTo>
                  <a:lnTo>
                    <a:pt x="7304" y="8673"/>
                  </a:lnTo>
                  <a:cubicBezTo>
                    <a:pt x="7304" y="8673"/>
                    <a:pt x="3022" y="20369"/>
                    <a:pt x="1362" y="25080"/>
                  </a:cubicBezTo>
                  <a:cubicBezTo>
                    <a:pt x="1" y="28883"/>
                    <a:pt x="2582" y="29250"/>
                    <a:pt x="3627" y="29250"/>
                  </a:cubicBezTo>
                  <a:cubicBezTo>
                    <a:pt x="3877" y="29250"/>
                    <a:pt x="4039" y="29229"/>
                    <a:pt x="4039" y="29229"/>
                  </a:cubicBezTo>
                  <a:lnTo>
                    <a:pt x="16565" y="29229"/>
                  </a:lnTo>
                  <a:cubicBezTo>
                    <a:pt x="20740" y="29229"/>
                    <a:pt x="19268" y="24652"/>
                    <a:pt x="19268" y="24652"/>
                  </a:cubicBezTo>
                  <a:lnTo>
                    <a:pt x="14210" y="8807"/>
                  </a:lnTo>
                  <a:lnTo>
                    <a:pt x="14210" y="2276"/>
                  </a:lnTo>
                  <a:cubicBezTo>
                    <a:pt x="15601" y="2062"/>
                    <a:pt x="15468" y="27"/>
                    <a:pt x="14049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0"/>
            <p:cNvSpPr/>
            <p:nvPr/>
          </p:nvSpPr>
          <p:spPr>
            <a:xfrm>
              <a:off x="6084975" y="3371000"/>
              <a:ext cx="532325" cy="751375"/>
            </a:xfrm>
            <a:custGeom>
              <a:rect b="b" l="l" r="r" t="t"/>
              <a:pathLst>
                <a:path extrusionOk="0" h="30055" w="21293">
                  <a:moveTo>
                    <a:pt x="7508" y="1"/>
                  </a:moveTo>
                  <a:cubicBezTo>
                    <a:pt x="6090" y="81"/>
                    <a:pt x="6009" y="2142"/>
                    <a:pt x="7401" y="2356"/>
                  </a:cubicBezTo>
                  <a:lnTo>
                    <a:pt x="7482" y="8913"/>
                  </a:lnTo>
                  <a:cubicBezTo>
                    <a:pt x="7482" y="8913"/>
                    <a:pt x="3092" y="20904"/>
                    <a:pt x="1379" y="25776"/>
                  </a:cubicBezTo>
                  <a:cubicBezTo>
                    <a:pt x="1" y="29673"/>
                    <a:pt x="2624" y="30054"/>
                    <a:pt x="3703" y="30054"/>
                  </a:cubicBezTo>
                  <a:cubicBezTo>
                    <a:pt x="3965" y="30054"/>
                    <a:pt x="4136" y="30032"/>
                    <a:pt x="4136" y="30032"/>
                  </a:cubicBezTo>
                  <a:lnTo>
                    <a:pt x="17010" y="30032"/>
                  </a:lnTo>
                  <a:cubicBezTo>
                    <a:pt x="21293" y="30005"/>
                    <a:pt x="19767" y="25294"/>
                    <a:pt x="19767" y="25294"/>
                  </a:cubicBezTo>
                  <a:lnTo>
                    <a:pt x="14574" y="9047"/>
                  </a:lnTo>
                  <a:lnTo>
                    <a:pt x="14574" y="2356"/>
                  </a:lnTo>
                  <a:cubicBezTo>
                    <a:pt x="16020" y="2115"/>
                    <a:pt x="15859" y="27"/>
                    <a:pt x="144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0"/>
            <p:cNvSpPr/>
            <p:nvPr/>
          </p:nvSpPr>
          <p:spPr>
            <a:xfrm>
              <a:off x="6170300" y="3677475"/>
              <a:ext cx="380100" cy="414875"/>
            </a:xfrm>
            <a:custGeom>
              <a:rect b="b" l="l" r="r" t="t"/>
              <a:pathLst>
                <a:path extrusionOk="0" h="16595" w="15204">
                  <a:moveTo>
                    <a:pt x="5273" y="0"/>
                  </a:moveTo>
                  <a:lnTo>
                    <a:pt x="2275" y="9422"/>
                  </a:lnTo>
                  <a:lnTo>
                    <a:pt x="803" y="14025"/>
                  </a:lnTo>
                  <a:cubicBezTo>
                    <a:pt x="803" y="14025"/>
                    <a:pt x="0" y="16595"/>
                    <a:pt x="2570" y="16595"/>
                  </a:cubicBezTo>
                  <a:lnTo>
                    <a:pt x="13410" y="16595"/>
                  </a:lnTo>
                  <a:cubicBezTo>
                    <a:pt x="13410" y="16595"/>
                    <a:pt x="15203" y="16515"/>
                    <a:pt x="14480" y="13758"/>
                  </a:cubicBezTo>
                  <a:cubicBezTo>
                    <a:pt x="14239" y="12901"/>
                    <a:pt x="13731" y="11269"/>
                    <a:pt x="13142" y="9422"/>
                  </a:cubicBezTo>
                  <a:cubicBezTo>
                    <a:pt x="11804" y="5273"/>
                    <a:pt x="10011" y="54"/>
                    <a:pt x="10011" y="54"/>
                  </a:cubicBezTo>
                  <a:lnTo>
                    <a:pt x="52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0"/>
            <p:cNvSpPr/>
            <p:nvPr/>
          </p:nvSpPr>
          <p:spPr>
            <a:xfrm>
              <a:off x="5819825" y="3204375"/>
              <a:ext cx="649600" cy="918125"/>
            </a:xfrm>
            <a:custGeom>
              <a:rect b="b" l="l" r="r" t="t"/>
              <a:pathLst>
                <a:path extrusionOk="0" h="36725" w="25984">
                  <a:moveTo>
                    <a:pt x="9175" y="1"/>
                  </a:moveTo>
                  <a:cubicBezTo>
                    <a:pt x="7355" y="28"/>
                    <a:pt x="7247" y="2704"/>
                    <a:pt x="9068" y="2865"/>
                  </a:cubicBezTo>
                  <a:lnTo>
                    <a:pt x="9121" y="10894"/>
                  </a:lnTo>
                  <a:cubicBezTo>
                    <a:pt x="9121" y="10894"/>
                    <a:pt x="3768" y="25562"/>
                    <a:pt x="1680" y="31477"/>
                  </a:cubicBezTo>
                  <a:cubicBezTo>
                    <a:pt x="1" y="36257"/>
                    <a:pt x="3205" y="36724"/>
                    <a:pt x="4523" y="36724"/>
                  </a:cubicBezTo>
                  <a:cubicBezTo>
                    <a:pt x="4844" y="36724"/>
                    <a:pt x="5053" y="36697"/>
                    <a:pt x="5053" y="36697"/>
                  </a:cubicBezTo>
                  <a:lnTo>
                    <a:pt x="20764" y="36697"/>
                  </a:lnTo>
                  <a:cubicBezTo>
                    <a:pt x="25983" y="36670"/>
                    <a:pt x="24137" y="30915"/>
                    <a:pt x="24137" y="30915"/>
                  </a:cubicBezTo>
                  <a:lnTo>
                    <a:pt x="17793" y="11055"/>
                  </a:lnTo>
                  <a:lnTo>
                    <a:pt x="17793" y="2865"/>
                  </a:lnTo>
                  <a:cubicBezTo>
                    <a:pt x="19560" y="2624"/>
                    <a:pt x="19399" y="1"/>
                    <a:pt x="17606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0"/>
            <p:cNvSpPr/>
            <p:nvPr/>
          </p:nvSpPr>
          <p:spPr>
            <a:xfrm>
              <a:off x="5924050" y="3579100"/>
              <a:ext cx="463725" cy="505900"/>
            </a:xfrm>
            <a:custGeom>
              <a:rect b="b" l="l" r="r" t="t"/>
              <a:pathLst>
                <a:path extrusionOk="0" h="20236" w="18549">
                  <a:moveTo>
                    <a:pt x="6424" y="1"/>
                  </a:moveTo>
                  <a:lnTo>
                    <a:pt x="2784" y="11483"/>
                  </a:lnTo>
                  <a:lnTo>
                    <a:pt x="964" y="17131"/>
                  </a:lnTo>
                  <a:cubicBezTo>
                    <a:pt x="964" y="17131"/>
                    <a:pt x="0" y="20235"/>
                    <a:pt x="3132" y="20235"/>
                  </a:cubicBezTo>
                  <a:lnTo>
                    <a:pt x="16381" y="20235"/>
                  </a:lnTo>
                  <a:cubicBezTo>
                    <a:pt x="16381" y="20235"/>
                    <a:pt x="18549" y="20155"/>
                    <a:pt x="17666" y="16809"/>
                  </a:cubicBezTo>
                  <a:cubicBezTo>
                    <a:pt x="17398" y="15766"/>
                    <a:pt x="16756" y="13758"/>
                    <a:pt x="16033" y="11483"/>
                  </a:cubicBezTo>
                  <a:cubicBezTo>
                    <a:pt x="14374" y="6424"/>
                    <a:pt x="12206" y="81"/>
                    <a:pt x="12206" y="81"/>
                  </a:cubicBezTo>
                  <a:lnTo>
                    <a:pt x="64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8090725" y="3085950"/>
              <a:ext cx="169325" cy="52225"/>
            </a:xfrm>
            <a:custGeom>
              <a:rect b="b" l="l" r="r" t="t"/>
              <a:pathLst>
                <a:path extrusionOk="0" h="2089" w="6773">
                  <a:moveTo>
                    <a:pt x="1" y="0"/>
                  </a:moveTo>
                  <a:lnTo>
                    <a:pt x="1" y="803"/>
                  </a:lnTo>
                  <a:lnTo>
                    <a:pt x="1232" y="803"/>
                  </a:lnTo>
                  <a:lnTo>
                    <a:pt x="1232" y="2088"/>
                  </a:lnTo>
                  <a:lnTo>
                    <a:pt x="5541" y="2088"/>
                  </a:lnTo>
                  <a:lnTo>
                    <a:pt x="5541" y="803"/>
                  </a:lnTo>
                  <a:lnTo>
                    <a:pt x="6772" y="803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0"/>
            <p:cNvSpPr/>
            <p:nvPr/>
          </p:nvSpPr>
          <p:spPr>
            <a:xfrm>
              <a:off x="5068875" y="3234500"/>
              <a:ext cx="773550" cy="881275"/>
            </a:xfrm>
            <a:custGeom>
              <a:rect b="b" l="l" r="r" t="t"/>
              <a:pathLst>
                <a:path extrusionOk="0" h="35251" w="30942">
                  <a:moveTo>
                    <a:pt x="1" y="0"/>
                  </a:moveTo>
                  <a:cubicBezTo>
                    <a:pt x="1232" y="803"/>
                    <a:pt x="4203" y="3105"/>
                    <a:pt x="4203" y="6879"/>
                  </a:cubicBezTo>
                  <a:lnTo>
                    <a:pt x="4203" y="35251"/>
                  </a:lnTo>
                  <a:lnTo>
                    <a:pt x="28265" y="35251"/>
                  </a:lnTo>
                  <a:lnTo>
                    <a:pt x="28265" y="6745"/>
                  </a:lnTo>
                  <a:cubicBezTo>
                    <a:pt x="28265" y="6719"/>
                    <a:pt x="27891" y="2650"/>
                    <a:pt x="309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6735725" y="3041125"/>
              <a:ext cx="52200" cy="168625"/>
            </a:xfrm>
            <a:custGeom>
              <a:rect b="b" l="l" r="r" t="t"/>
              <a:pathLst>
                <a:path extrusionOk="0" h="6745" w="2088">
                  <a:moveTo>
                    <a:pt x="0" y="0"/>
                  </a:moveTo>
                  <a:lnTo>
                    <a:pt x="0" y="6745"/>
                  </a:lnTo>
                  <a:lnTo>
                    <a:pt x="830" y="6745"/>
                  </a:lnTo>
                  <a:lnTo>
                    <a:pt x="830" y="5541"/>
                  </a:lnTo>
                  <a:lnTo>
                    <a:pt x="2088" y="5541"/>
                  </a:lnTo>
                  <a:lnTo>
                    <a:pt x="2088" y="1231"/>
                  </a:lnTo>
                  <a:lnTo>
                    <a:pt x="830" y="1231"/>
                  </a:lnTo>
                  <a:lnTo>
                    <a:pt x="830" y="0"/>
                  </a:lnTo>
                  <a:close/>
                </a:path>
              </a:pathLst>
            </a:custGeom>
            <a:solidFill>
              <a:srgbClr val="B0B8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6515575" y="2675775"/>
              <a:ext cx="735400" cy="1454725"/>
            </a:xfrm>
            <a:custGeom>
              <a:rect b="b" l="l" r="r" t="t"/>
              <a:pathLst>
                <a:path extrusionOk="0" h="58189" w="29416">
                  <a:moveTo>
                    <a:pt x="19432" y="30111"/>
                  </a:moveTo>
                  <a:lnTo>
                    <a:pt x="19432" y="0"/>
                  </a:lnTo>
                  <a:lnTo>
                    <a:pt x="9984" y="0"/>
                  </a:lnTo>
                  <a:lnTo>
                    <a:pt x="9984" y="30111"/>
                  </a:lnTo>
                  <a:cubicBezTo>
                    <a:pt x="4015" y="32119"/>
                    <a:pt x="0" y="37713"/>
                    <a:pt x="0" y="44003"/>
                  </a:cubicBezTo>
                  <a:cubicBezTo>
                    <a:pt x="0" y="49757"/>
                    <a:pt x="3854" y="54548"/>
                    <a:pt x="8324" y="57546"/>
                  </a:cubicBezTo>
                  <a:cubicBezTo>
                    <a:pt x="8753" y="57841"/>
                    <a:pt x="19646" y="58189"/>
                    <a:pt x="21547" y="57305"/>
                  </a:cubicBezTo>
                  <a:cubicBezTo>
                    <a:pt x="26525" y="54923"/>
                    <a:pt x="29416" y="49864"/>
                    <a:pt x="29416" y="44003"/>
                  </a:cubicBezTo>
                  <a:cubicBezTo>
                    <a:pt x="29416" y="37713"/>
                    <a:pt x="25401" y="32119"/>
                    <a:pt x="19432" y="301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6765150" y="2566700"/>
              <a:ext cx="236250" cy="101050"/>
            </a:xfrm>
            <a:custGeom>
              <a:rect b="b" l="l" r="r" t="t"/>
              <a:pathLst>
                <a:path extrusionOk="0" h="4042" w="9450">
                  <a:moveTo>
                    <a:pt x="1" y="0"/>
                  </a:moveTo>
                  <a:lnTo>
                    <a:pt x="1" y="4042"/>
                  </a:lnTo>
                  <a:lnTo>
                    <a:pt x="9449" y="4042"/>
                  </a:lnTo>
                  <a:lnTo>
                    <a:pt x="94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0"/>
            <p:cNvSpPr/>
            <p:nvPr/>
          </p:nvSpPr>
          <p:spPr>
            <a:xfrm>
              <a:off x="6570429" y="3792550"/>
              <a:ext cx="640375" cy="289775"/>
            </a:xfrm>
            <a:custGeom>
              <a:rect b="b" l="l" r="r" t="t"/>
              <a:pathLst>
                <a:path extrusionOk="0" h="11591" w="25615">
                  <a:moveTo>
                    <a:pt x="0" y="1"/>
                  </a:moveTo>
                  <a:cubicBezTo>
                    <a:pt x="0" y="6398"/>
                    <a:pt x="5728" y="11590"/>
                    <a:pt x="12794" y="11590"/>
                  </a:cubicBezTo>
                  <a:cubicBezTo>
                    <a:pt x="19860" y="11590"/>
                    <a:pt x="25615" y="6398"/>
                    <a:pt x="25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4891164" y="3471375"/>
              <a:ext cx="659800" cy="653100"/>
            </a:xfrm>
            <a:custGeom>
              <a:rect b="b" l="l" r="r" t="t"/>
              <a:pathLst>
                <a:path extrusionOk="0" h="26124" w="26392">
                  <a:moveTo>
                    <a:pt x="1" y="0"/>
                  </a:moveTo>
                  <a:lnTo>
                    <a:pt x="1" y="23768"/>
                  </a:lnTo>
                  <a:cubicBezTo>
                    <a:pt x="1" y="25080"/>
                    <a:pt x="1045" y="26124"/>
                    <a:pt x="2383" y="26124"/>
                  </a:cubicBezTo>
                  <a:lnTo>
                    <a:pt x="20129" y="26124"/>
                  </a:lnTo>
                  <a:cubicBezTo>
                    <a:pt x="21440" y="26124"/>
                    <a:pt x="22511" y="25080"/>
                    <a:pt x="22511" y="23768"/>
                  </a:cubicBezTo>
                  <a:lnTo>
                    <a:pt x="22511" y="4470"/>
                  </a:lnTo>
                  <a:lnTo>
                    <a:pt x="263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4934400" y="3746400"/>
              <a:ext cx="479125" cy="331900"/>
            </a:xfrm>
            <a:custGeom>
              <a:rect b="b" l="l" r="r" t="t"/>
              <a:pathLst>
                <a:path extrusionOk="0" h="13276" w="19165">
                  <a:moveTo>
                    <a:pt x="0" y="0"/>
                  </a:moveTo>
                  <a:lnTo>
                    <a:pt x="0" y="10894"/>
                  </a:lnTo>
                  <a:cubicBezTo>
                    <a:pt x="0" y="12205"/>
                    <a:pt x="1071" y="13276"/>
                    <a:pt x="2382" y="13276"/>
                  </a:cubicBezTo>
                  <a:lnTo>
                    <a:pt x="16782" y="13276"/>
                  </a:lnTo>
                  <a:cubicBezTo>
                    <a:pt x="18094" y="13276"/>
                    <a:pt x="19137" y="12205"/>
                    <a:pt x="19164" y="10894"/>
                  </a:cubicBezTo>
                  <a:lnTo>
                    <a:pt x="191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7849175" y="3148625"/>
              <a:ext cx="651100" cy="973950"/>
            </a:xfrm>
            <a:custGeom>
              <a:rect b="b" l="l" r="r" t="t"/>
              <a:pathLst>
                <a:path extrusionOk="0" h="38958" w="26044">
                  <a:moveTo>
                    <a:pt x="8583" y="0"/>
                  </a:moveTo>
                  <a:cubicBezTo>
                    <a:pt x="7062" y="0"/>
                    <a:pt x="7069" y="2372"/>
                    <a:pt x="8606" y="2372"/>
                  </a:cubicBezTo>
                  <a:cubicBezTo>
                    <a:pt x="8654" y="2372"/>
                    <a:pt x="8702" y="2369"/>
                    <a:pt x="8753" y="2365"/>
                  </a:cubicBezTo>
                  <a:lnTo>
                    <a:pt x="8833" y="2365"/>
                  </a:lnTo>
                  <a:lnTo>
                    <a:pt x="8833" y="14382"/>
                  </a:lnTo>
                  <a:cubicBezTo>
                    <a:pt x="3560" y="16149"/>
                    <a:pt x="0" y="21101"/>
                    <a:pt x="0" y="26695"/>
                  </a:cubicBezTo>
                  <a:cubicBezTo>
                    <a:pt x="0" y="31780"/>
                    <a:pt x="3426" y="36009"/>
                    <a:pt x="7361" y="38686"/>
                  </a:cubicBezTo>
                  <a:cubicBezTo>
                    <a:pt x="7569" y="38811"/>
                    <a:pt x="10263" y="38957"/>
                    <a:pt x="13043" y="38957"/>
                  </a:cubicBezTo>
                  <a:cubicBezTo>
                    <a:pt x="15621" y="38957"/>
                    <a:pt x="18273" y="38831"/>
                    <a:pt x="19084" y="38445"/>
                  </a:cubicBezTo>
                  <a:cubicBezTo>
                    <a:pt x="23474" y="36357"/>
                    <a:pt x="26043" y="31860"/>
                    <a:pt x="26043" y="26695"/>
                  </a:cubicBezTo>
                  <a:cubicBezTo>
                    <a:pt x="26043" y="21127"/>
                    <a:pt x="22483" y="16176"/>
                    <a:pt x="17210" y="14382"/>
                  </a:cubicBezTo>
                  <a:lnTo>
                    <a:pt x="17210" y="2365"/>
                  </a:lnTo>
                  <a:lnTo>
                    <a:pt x="17318" y="2365"/>
                  </a:lnTo>
                  <a:cubicBezTo>
                    <a:pt x="17350" y="2367"/>
                    <a:pt x="17382" y="2368"/>
                    <a:pt x="17413" y="2368"/>
                  </a:cubicBezTo>
                  <a:cubicBezTo>
                    <a:pt x="18067" y="2368"/>
                    <a:pt x="18602" y="1851"/>
                    <a:pt x="18602" y="1187"/>
                  </a:cubicBezTo>
                  <a:cubicBezTo>
                    <a:pt x="18602" y="536"/>
                    <a:pt x="18087" y="2"/>
                    <a:pt x="17450" y="2"/>
                  </a:cubicBezTo>
                  <a:cubicBezTo>
                    <a:pt x="17406" y="2"/>
                    <a:pt x="17362" y="4"/>
                    <a:pt x="17318" y="9"/>
                  </a:cubicBezTo>
                  <a:lnTo>
                    <a:pt x="8753" y="9"/>
                  </a:lnTo>
                  <a:cubicBezTo>
                    <a:pt x="8694" y="3"/>
                    <a:pt x="8638" y="0"/>
                    <a:pt x="8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7925450" y="3846100"/>
              <a:ext cx="507225" cy="229525"/>
            </a:xfrm>
            <a:custGeom>
              <a:rect b="b" l="l" r="r" t="t"/>
              <a:pathLst>
                <a:path extrusionOk="0" h="9181" w="20289">
                  <a:moveTo>
                    <a:pt x="0" y="0"/>
                  </a:moveTo>
                  <a:cubicBezTo>
                    <a:pt x="0" y="5059"/>
                    <a:pt x="4524" y="9181"/>
                    <a:pt x="10145" y="9181"/>
                  </a:cubicBezTo>
                  <a:cubicBezTo>
                    <a:pt x="15739" y="9181"/>
                    <a:pt x="20289" y="5059"/>
                    <a:pt x="202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4823975" y="3726325"/>
              <a:ext cx="63600" cy="182700"/>
            </a:xfrm>
            <a:custGeom>
              <a:rect b="b" l="l" r="r" t="t"/>
              <a:pathLst>
                <a:path extrusionOk="0" h="7308" w="2544">
                  <a:moveTo>
                    <a:pt x="1" y="0"/>
                  </a:moveTo>
                  <a:lnTo>
                    <a:pt x="1" y="7307"/>
                  </a:lnTo>
                  <a:lnTo>
                    <a:pt x="2543" y="7307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5360475" y="2946025"/>
              <a:ext cx="832375" cy="1175350"/>
            </a:xfrm>
            <a:custGeom>
              <a:rect b="b" l="l" r="r" t="t"/>
              <a:pathLst>
                <a:path extrusionOk="0" h="47014" w="33295">
                  <a:moveTo>
                    <a:pt x="22646" y="1"/>
                  </a:moveTo>
                  <a:cubicBezTo>
                    <a:pt x="22612" y="1"/>
                    <a:pt x="22578" y="2"/>
                    <a:pt x="22543" y="3"/>
                  </a:cubicBezTo>
                  <a:lnTo>
                    <a:pt x="11757" y="3"/>
                  </a:lnTo>
                  <a:cubicBezTo>
                    <a:pt x="9401" y="30"/>
                    <a:pt x="9268" y="3483"/>
                    <a:pt x="11623" y="3697"/>
                  </a:cubicBezTo>
                  <a:lnTo>
                    <a:pt x="11703" y="13975"/>
                  </a:lnTo>
                  <a:cubicBezTo>
                    <a:pt x="11703" y="13975"/>
                    <a:pt x="4825" y="32738"/>
                    <a:pt x="2148" y="40312"/>
                  </a:cubicBezTo>
                  <a:cubicBezTo>
                    <a:pt x="1" y="46411"/>
                    <a:pt x="4072" y="47014"/>
                    <a:pt x="5767" y="47014"/>
                  </a:cubicBezTo>
                  <a:cubicBezTo>
                    <a:pt x="6184" y="47014"/>
                    <a:pt x="6457" y="46977"/>
                    <a:pt x="6457" y="46977"/>
                  </a:cubicBezTo>
                  <a:lnTo>
                    <a:pt x="26612" y="46977"/>
                  </a:lnTo>
                  <a:cubicBezTo>
                    <a:pt x="26624" y="46977"/>
                    <a:pt x="26636" y="46977"/>
                    <a:pt x="26648" y="46977"/>
                  </a:cubicBezTo>
                  <a:cubicBezTo>
                    <a:pt x="33295" y="46977"/>
                    <a:pt x="30921" y="39616"/>
                    <a:pt x="30921" y="39616"/>
                  </a:cubicBezTo>
                  <a:lnTo>
                    <a:pt x="22811" y="14189"/>
                  </a:lnTo>
                  <a:lnTo>
                    <a:pt x="22811" y="3697"/>
                  </a:lnTo>
                  <a:cubicBezTo>
                    <a:pt x="23828" y="3617"/>
                    <a:pt x="24604" y="2733"/>
                    <a:pt x="24524" y="1716"/>
                  </a:cubicBezTo>
                  <a:cubicBezTo>
                    <a:pt x="24446" y="734"/>
                    <a:pt x="23619" y="1"/>
                    <a:pt x="226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5675186" y="2871211"/>
              <a:ext cx="233550" cy="71625"/>
            </a:xfrm>
            <a:custGeom>
              <a:rect b="b" l="l" r="r" t="t"/>
              <a:pathLst>
                <a:path extrusionOk="0" h="2865" w="9342">
                  <a:moveTo>
                    <a:pt x="1" y="1"/>
                  </a:moveTo>
                  <a:lnTo>
                    <a:pt x="1" y="1125"/>
                  </a:lnTo>
                  <a:lnTo>
                    <a:pt x="1687" y="1125"/>
                  </a:lnTo>
                  <a:lnTo>
                    <a:pt x="1687" y="2864"/>
                  </a:lnTo>
                  <a:lnTo>
                    <a:pt x="7655" y="2864"/>
                  </a:lnTo>
                  <a:lnTo>
                    <a:pt x="7655" y="1125"/>
                  </a:lnTo>
                  <a:lnTo>
                    <a:pt x="9342" y="1125"/>
                  </a:lnTo>
                  <a:lnTo>
                    <a:pt x="9342" y="1"/>
                  </a:lnTo>
                  <a:close/>
                </a:path>
              </a:pathLst>
            </a:custGeom>
            <a:solidFill>
              <a:srgbClr val="DDA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5582775" y="3425875"/>
              <a:ext cx="424275" cy="368050"/>
            </a:xfrm>
            <a:custGeom>
              <a:rect b="b" l="l" r="r" t="t"/>
              <a:pathLst>
                <a:path extrusionOk="0" h="14722" w="16971">
                  <a:moveTo>
                    <a:pt x="4685" y="0"/>
                  </a:moveTo>
                  <a:lnTo>
                    <a:pt x="1" y="14721"/>
                  </a:lnTo>
                  <a:lnTo>
                    <a:pt x="16970" y="14721"/>
                  </a:lnTo>
                  <a:cubicBezTo>
                    <a:pt x="14883" y="8271"/>
                    <a:pt x="12099" y="107"/>
                    <a:pt x="12099" y="107"/>
                  </a:cubicBezTo>
                  <a:lnTo>
                    <a:pt x="46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5494450" y="3794575"/>
              <a:ext cx="593550" cy="280375"/>
            </a:xfrm>
            <a:custGeom>
              <a:rect b="b" l="l" r="r" t="t"/>
              <a:pathLst>
                <a:path extrusionOk="0" h="11215" w="23742">
                  <a:moveTo>
                    <a:pt x="3534" y="0"/>
                  </a:moveTo>
                  <a:lnTo>
                    <a:pt x="1232" y="7227"/>
                  </a:lnTo>
                  <a:cubicBezTo>
                    <a:pt x="1232" y="7227"/>
                    <a:pt x="1" y="11215"/>
                    <a:pt x="4016" y="11215"/>
                  </a:cubicBezTo>
                  <a:lnTo>
                    <a:pt x="20985" y="11215"/>
                  </a:lnTo>
                  <a:cubicBezTo>
                    <a:pt x="20985" y="11215"/>
                    <a:pt x="23742" y="11108"/>
                    <a:pt x="22618" y="6825"/>
                  </a:cubicBezTo>
                  <a:cubicBezTo>
                    <a:pt x="22270" y="5487"/>
                    <a:pt x="21467" y="2891"/>
                    <a:pt x="20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8966150" y="3204375"/>
              <a:ext cx="650250" cy="918125"/>
            </a:xfrm>
            <a:custGeom>
              <a:rect b="b" l="l" r="r" t="t"/>
              <a:pathLst>
                <a:path extrusionOk="0" h="36725" w="26010">
                  <a:moveTo>
                    <a:pt x="9200" y="1"/>
                  </a:moveTo>
                  <a:cubicBezTo>
                    <a:pt x="7380" y="28"/>
                    <a:pt x="7273" y="2704"/>
                    <a:pt x="9067" y="2865"/>
                  </a:cubicBezTo>
                  <a:lnTo>
                    <a:pt x="9147" y="10894"/>
                  </a:lnTo>
                  <a:cubicBezTo>
                    <a:pt x="9147" y="10894"/>
                    <a:pt x="3767" y="25562"/>
                    <a:pt x="1679" y="31477"/>
                  </a:cubicBezTo>
                  <a:cubicBezTo>
                    <a:pt x="0" y="36257"/>
                    <a:pt x="3204" y="36724"/>
                    <a:pt x="4522" y="36724"/>
                  </a:cubicBezTo>
                  <a:cubicBezTo>
                    <a:pt x="4843" y="36724"/>
                    <a:pt x="5052" y="36697"/>
                    <a:pt x="5052" y="36697"/>
                  </a:cubicBezTo>
                  <a:lnTo>
                    <a:pt x="20790" y="36697"/>
                  </a:lnTo>
                  <a:cubicBezTo>
                    <a:pt x="26009" y="36670"/>
                    <a:pt x="24162" y="30915"/>
                    <a:pt x="24162" y="30915"/>
                  </a:cubicBezTo>
                  <a:lnTo>
                    <a:pt x="17792" y="11055"/>
                  </a:lnTo>
                  <a:lnTo>
                    <a:pt x="17792" y="2865"/>
                  </a:lnTo>
                  <a:cubicBezTo>
                    <a:pt x="19585" y="2624"/>
                    <a:pt x="19398" y="1"/>
                    <a:pt x="176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9063000" y="3566400"/>
              <a:ext cx="463725" cy="505875"/>
            </a:xfrm>
            <a:custGeom>
              <a:rect b="b" l="l" r="r" t="t"/>
              <a:pathLst>
                <a:path extrusionOk="0" h="20235" w="18549">
                  <a:moveTo>
                    <a:pt x="6424" y="0"/>
                  </a:moveTo>
                  <a:lnTo>
                    <a:pt x="2757" y="11483"/>
                  </a:lnTo>
                  <a:lnTo>
                    <a:pt x="964" y="17130"/>
                  </a:lnTo>
                  <a:cubicBezTo>
                    <a:pt x="964" y="17130"/>
                    <a:pt x="0" y="20235"/>
                    <a:pt x="3132" y="20235"/>
                  </a:cubicBezTo>
                  <a:lnTo>
                    <a:pt x="16381" y="20235"/>
                  </a:lnTo>
                  <a:cubicBezTo>
                    <a:pt x="16381" y="20235"/>
                    <a:pt x="18549" y="20181"/>
                    <a:pt x="17665" y="16809"/>
                  </a:cubicBezTo>
                  <a:cubicBezTo>
                    <a:pt x="17371" y="15765"/>
                    <a:pt x="16755" y="13758"/>
                    <a:pt x="16006" y="11483"/>
                  </a:cubicBezTo>
                  <a:cubicBezTo>
                    <a:pt x="14373" y="6424"/>
                    <a:pt x="12205" y="80"/>
                    <a:pt x="12205" y="80"/>
                  </a:cubicBezTo>
                  <a:lnTo>
                    <a:pt x="64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0"/>
            <p:cNvSpPr/>
            <p:nvPr/>
          </p:nvSpPr>
          <p:spPr>
            <a:xfrm>
              <a:off x="9297850" y="3567050"/>
              <a:ext cx="228875" cy="505225"/>
            </a:xfrm>
            <a:custGeom>
              <a:rect b="b" l="l" r="r" t="t"/>
              <a:pathLst>
                <a:path extrusionOk="0" h="20209" w="9155">
                  <a:moveTo>
                    <a:pt x="8271" y="16783"/>
                  </a:moveTo>
                  <a:cubicBezTo>
                    <a:pt x="7977" y="15739"/>
                    <a:pt x="7361" y="13732"/>
                    <a:pt x="6612" y="11457"/>
                  </a:cubicBezTo>
                  <a:cubicBezTo>
                    <a:pt x="4979" y="6398"/>
                    <a:pt x="2811" y="54"/>
                    <a:pt x="2811" y="54"/>
                  </a:cubicBezTo>
                  <a:lnTo>
                    <a:pt x="1" y="1"/>
                  </a:lnTo>
                  <a:lnTo>
                    <a:pt x="1" y="20209"/>
                  </a:lnTo>
                  <a:lnTo>
                    <a:pt x="6987" y="20209"/>
                  </a:lnTo>
                  <a:cubicBezTo>
                    <a:pt x="6987" y="20209"/>
                    <a:pt x="9155" y="20155"/>
                    <a:pt x="8271" y="167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0"/>
            <p:cNvSpPr/>
            <p:nvPr/>
          </p:nvSpPr>
          <p:spPr>
            <a:xfrm>
              <a:off x="7748125" y="3286025"/>
              <a:ext cx="157275" cy="48200"/>
            </a:xfrm>
            <a:custGeom>
              <a:rect b="b" l="l" r="r" t="t"/>
              <a:pathLst>
                <a:path extrusionOk="0" h="1928" w="6291">
                  <a:moveTo>
                    <a:pt x="1" y="0"/>
                  </a:moveTo>
                  <a:lnTo>
                    <a:pt x="1" y="776"/>
                  </a:lnTo>
                  <a:lnTo>
                    <a:pt x="1151" y="776"/>
                  </a:lnTo>
                  <a:lnTo>
                    <a:pt x="1151" y="1927"/>
                  </a:lnTo>
                  <a:lnTo>
                    <a:pt x="5166" y="1927"/>
                  </a:lnTo>
                  <a:lnTo>
                    <a:pt x="5166" y="776"/>
                  </a:lnTo>
                  <a:lnTo>
                    <a:pt x="6290" y="776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0"/>
            <p:cNvSpPr/>
            <p:nvPr/>
          </p:nvSpPr>
          <p:spPr>
            <a:xfrm>
              <a:off x="7546050" y="3331525"/>
              <a:ext cx="560100" cy="790850"/>
            </a:xfrm>
            <a:custGeom>
              <a:rect b="b" l="l" r="r" t="t"/>
              <a:pathLst>
                <a:path extrusionOk="0" h="31634" w="22404">
                  <a:moveTo>
                    <a:pt x="15203" y="0"/>
                  </a:moveTo>
                  <a:cubicBezTo>
                    <a:pt x="15194" y="0"/>
                    <a:pt x="15185" y="0"/>
                    <a:pt x="15176" y="0"/>
                  </a:cubicBezTo>
                  <a:lnTo>
                    <a:pt x="7923" y="0"/>
                  </a:lnTo>
                  <a:cubicBezTo>
                    <a:pt x="6317" y="0"/>
                    <a:pt x="6210" y="2356"/>
                    <a:pt x="7816" y="2463"/>
                  </a:cubicBezTo>
                  <a:lnTo>
                    <a:pt x="7869" y="9395"/>
                  </a:lnTo>
                  <a:cubicBezTo>
                    <a:pt x="7869" y="9395"/>
                    <a:pt x="3239" y="22002"/>
                    <a:pt x="1446" y="27114"/>
                  </a:cubicBezTo>
                  <a:cubicBezTo>
                    <a:pt x="0" y="31234"/>
                    <a:pt x="2780" y="31634"/>
                    <a:pt x="3913" y="31634"/>
                  </a:cubicBezTo>
                  <a:cubicBezTo>
                    <a:pt x="4186" y="31634"/>
                    <a:pt x="4363" y="31611"/>
                    <a:pt x="4363" y="31611"/>
                  </a:cubicBezTo>
                  <a:lnTo>
                    <a:pt x="17907" y="31611"/>
                  </a:lnTo>
                  <a:cubicBezTo>
                    <a:pt x="22403" y="31584"/>
                    <a:pt x="20797" y="26632"/>
                    <a:pt x="20797" y="26632"/>
                  </a:cubicBezTo>
                  <a:lnTo>
                    <a:pt x="15337" y="9529"/>
                  </a:lnTo>
                  <a:lnTo>
                    <a:pt x="15337" y="2463"/>
                  </a:lnTo>
                  <a:cubicBezTo>
                    <a:pt x="16880" y="2277"/>
                    <a:pt x="16731" y="0"/>
                    <a:pt x="15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0"/>
            <p:cNvSpPr/>
            <p:nvPr/>
          </p:nvSpPr>
          <p:spPr>
            <a:xfrm>
              <a:off x="7636375" y="3654050"/>
              <a:ext cx="399500" cy="436300"/>
            </a:xfrm>
            <a:custGeom>
              <a:rect b="b" l="l" r="r" t="t"/>
              <a:pathLst>
                <a:path extrusionOk="0" h="17452" w="15980">
                  <a:moveTo>
                    <a:pt x="5541" y="0"/>
                  </a:moveTo>
                  <a:lnTo>
                    <a:pt x="2383" y="9904"/>
                  </a:lnTo>
                  <a:lnTo>
                    <a:pt x="830" y="14775"/>
                  </a:lnTo>
                  <a:cubicBezTo>
                    <a:pt x="830" y="14775"/>
                    <a:pt x="1" y="17452"/>
                    <a:pt x="2704" y="17452"/>
                  </a:cubicBezTo>
                  <a:lnTo>
                    <a:pt x="14106" y="17452"/>
                  </a:lnTo>
                  <a:cubicBezTo>
                    <a:pt x="14106" y="17452"/>
                    <a:pt x="15980" y="17371"/>
                    <a:pt x="15204" y="14481"/>
                  </a:cubicBezTo>
                  <a:cubicBezTo>
                    <a:pt x="14963" y="13597"/>
                    <a:pt x="14427" y="11858"/>
                    <a:pt x="13785" y="9904"/>
                  </a:cubicBezTo>
                  <a:cubicBezTo>
                    <a:pt x="12393" y="5541"/>
                    <a:pt x="10520" y="81"/>
                    <a:pt x="10520" y="81"/>
                  </a:cubicBezTo>
                  <a:lnTo>
                    <a:pt x="55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0"/>
            <p:cNvSpPr/>
            <p:nvPr/>
          </p:nvSpPr>
          <p:spPr>
            <a:xfrm>
              <a:off x="3750675" y="4122450"/>
              <a:ext cx="7041400" cy="25"/>
            </a:xfrm>
            <a:custGeom>
              <a:rect b="b" l="l" r="r" t="t"/>
              <a:pathLst>
                <a:path extrusionOk="0" h="1" w="281656">
                  <a:moveTo>
                    <a:pt x="1" y="0"/>
                  </a:moveTo>
                  <a:lnTo>
                    <a:pt x="281655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2" name="Google Shape;282;p30"/>
          <p:cNvSpPr txBox="1"/>
          <p:nvPr>
            <p:ph idx="1" type="body"/>
          </p:nvPr>
        </p:nvSpPr>
        <p:spPr>
          <a:xfrm>
            <a:off x="702375" y="1139675"/>
            <a:ext cx="7854600" cy="30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Have </a:t>
            </a:r>
            <a:r>
              <a:rPr b="1" lang="en">
                <a:latin typeface="Hind Vadodara"/>
                <a:ea typeface="Hind Vadodara"/>
                <a:cs typeface="Hind Vadodara"/>
                <a:sym typeface="Hind Vadodara"/>
              </a:rPr>
              <a:t>few choices of physicians</a:t>
            </a:r>
            <a:r>
              <a:rPr lang="en"/>
              <a:t> and </a:t>
            </a:r>
            <a:r>
              <a:rPr b="1" lang="en">
                <a:latin typeface="Hind Vadodara"/>
                <a:ea typeface="Hind Vadodara"/>
                <a:cs typeface="Hind Vadodara"/>
                <a:sym typeface="Hind Vadodara"/>
              </a:rPr>
              <a:t>no freedom</a:t>
            </a:r>
            <a:r>
              <a:rPr lang="en"/>
              <a:t> on selecting one.</a:t>
            </a:r>
            <a:endParaRPr b="1"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Patients </a:t>
            </a:r>
            <a:r>
              <a:rPr b="1" lang="en">
                <a:latin typeface="Hind Vadodara"/>
                <a:ea typeface="Hind Vadodara"/>
                <a:cs typeface="Hind Vadodara"/>
                <a:sym typeface="Hind Vadodara"/>
              </a:rPr>
              <a:t>don’t want to risk themselves</a:t>
            </a:r>
            <a:r>
              <a:rPr lang="en"/>
              <a:t> in the COVID-19 situation by</a:t>
            </a:r>
            <a:r>
              <a:rPr lang="en"/>
              <a:t> </a:t>
            </a:r>
            <a:r>
              <a:rPr lang="en"/>
              <a:t>going to the health center.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Self diagnosis may not come to the right conclusion.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Patients feel </a:t>
            </a:r>
            <a:r>
              <a:rPr b="1" lang="en">
                <a:latin typeface="Hind Vadodara"/>
                <a:ea typeface="Hind Vadodara"/>
                <a:cs typeface="Hind Vadodara"/>
                <a:sym typeface="Hind Vadodara"/>
              </a:rPr>
              <a:t>inconvenient waiting in the queue</a:t>
            </a:r>
            <a:r>
              <a:rPr lang="en"/>
              <a:t> at the health center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Poor appointment system</a:t>
            </a:r>
            <a:endParaRPr/>
          </a:p>
        </p:txBody>
      </p:sp>
      <p:sp>
        <p:nvSpPr>
          <p:cNvPr id="283" name="Google Shape;283;p30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</a:t>
            </a:r>
            <a:endParaRPr/>
          </a:p>
        </p:txBody>
      </p:sp>
      <p:sp>
        <p:nvSpPr>
          <p:cNvPr id="284" name="Google Shape;284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1"/>
          <p:cNvSpPr txBox="1"/>
          <p:nvPr>
            <p:ph idx="2" type="title"/>
          </p:nvPr>
        </p:nvSpPr>
        <p:spPr>
          <a:xfrm>
            <a:off x="2595072" y="2093275"/>
            <a:ext cx="1053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90" name="Google Shape;290;p31"/>
          <p:cNvSpPr txBox="1"/>
          <p:nvPr>
            <p:ph type="ctrTitle"/>
          </p:nvPr>
        </p:nvSpPr>
        <p:spPr>
          <a:xfrm>
            <a:off x="4007825" y="1945343"/>
            <a:ext cx="4535700" cy="8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SRS Review</a:t>
            </a:r>
            <a:endParaRPr/>
          </a:p>
        </p:txBody>
      </p:sp>
      <p:sp>
        <p:nvSpPr>
          <p:cNvPr id="291" name="Google Shape;291;p31"/>
          <p:cNvSpPr txBox="1"/>
          <p:nvPr>
            <p:ph idx="1" type="subTitle"/>
          </p:nvPr>
        </p:nvSpPr>
        <p:spPr>
          <a:xfrm>
            <a:off x="5621050" y="2620363"/>
            <a:ext cx="2922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Defected items only</a:t>
            </a:r>
            <a:endParaRPr sz="2000"/>
          </a:p>
        </p:txBody>
      </p:sp>
      <p:sp>
        <p:nvSpPr>
          <p:cNvPr id="292" name="Google Shape;292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/>
          <p:nvPr>
            <p:ph type="title"/>
          </p:nvPr>
        </p:nvSpPr>
        <p:spPr>
          <a:xfrm>
            <a:off x="727350" y="283600"/>
            <a:ext cx="76893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Are all requirements written at a consistent and appropriate level of detail?</a:t>
            </a:r>
            <a:endParaRPr sz="2800"/>
          </a:p>
        </p:txBody>
      </p:sp>
      <p:sp>
        <p:nvSpPr>
          <p:cNvPr id="298" name="Google Shape;298;p32"/>
          <p:cNvSpPr txBox="1"/>
          <p:nvPr>
            <p:ph idx="1" type="body"/>
          </p:nvPr>
        </p:nvSpPr>
        <p:spPr>
          <a:xfrm>
            <a:off x="288225" y="986100"/>
            <a:ext cx="4317600" cy="26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Bai Jamjuree"/>
                <a:ea typeface="Bai Jamjuree"/>
                <a:cs typeface="Bai Jamjuree"/>
                <a:sym typeface="Bai Jamjuree"/>
              </a:rPr>
              <a:t>Details of requirements</a:t>
            </a:r>
            <a:endParaRPr sz="1400">
              <a:solidFill>
                <a:srgbClr val="000000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Bai Jamjuree"/>
                <a:ea typeface="Bai Jamjuree"/>
                <a:cs typeface="Bai Jamjuree"/>
                <a:sym typeface="Bai Jamjuree"/>
              </a:rPr>
              <a:t>* FR3-1 หมายถึงให้ search ใน search box เดียวกันเลยใช่หรือไม่ ถ้าไม่ใช่ควรแยก input หรือไม่</a:t>
            </a:r>
            <a:endParaRPr sz="1400">
              <a:solidFill>
                <a:srgbClr val="000000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Bai Jamjuree"/>
                <a:ea typeface="Bai Jamjuree"/>
                <a:cs typeface="Bai Jamjuree"/>
                <a:sym typeface="Bai Jamjuree"/>
              </a:rPr>
              <a:t>Functional Requirements</a:t>
            </a:r>
            <a:endParaRPr b="1" sz="1400">
              <a:solidFill>
                <a:srgbClr val="000000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Bai Jamjuree"/>
                <a:ea typeface="Bai Jamjuree"/>
                <a:cs typeface="Bai Jamjuree"/>
                <a:sym typeface="Bai Jamjuree"/>
              </a:rPr>
              <a:t>* 1.c ไม่มีใน details of requirements + update profile หมายถึงอะไรบ้าง (ถ้าสลับไปเขียนทีหลัง 1.d อาจจะดีกว่า)</a:t>
            </a:r>
            <a:endParaRPr sz="1400">
              <a:solidFill>
                <a:srgbClr val="000000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Bai Jamjuree"/>
                <a:ea typeface="Bai Jamjuree"/>
                <a:cs typeface="Bai Jamjuree"/>
                <a:sym typeface="Bai Jamjuree"/>
              </a:rPr>
              <a:t>* 3.a เขียนว่า recommend แต่ FR3-1 ใช้คำว่า search ถือเป็นสิ่งเดียวกันหรือไม่</a:t>
            </a:r>
            <a:endParaRPr sz="1400"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99" name="Google Shape;299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0" name="Google Shape;300;p32"/>
          <p:cNvSpPr txBox="1"/>
          <p:nvPr/>
        </p:nvSpPr>
        <p:spPr>
          <a:xfrm>
            <a:off x="0" y="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ai Jamjuree"/>
                <a:ea typeface="Bai Jamjuree"/>
                <a:cs typeface="Bai Jamjuree"/>
                <a:sym typeface="Bai Jamjuree"/>
              </a:rPr>
              <a:t>Standards</a:t>
            </a:r>
            <a:endParaRPr/>
          </a:p>
        </p:txBody>
      </p:sp>
      <p:pic>
        <p:nvPicPr>
          <p:cNvPr id="301" name="Google Shape;30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1125" y="927700"/>
            <a:ext cx="4071143" cy="30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2"/>
          <p:cNvSpPr/>
          <p:nvPr/>
        </p:nvSpPr>
        <p:spPr>
          <a:xfrm>
            <a:off x="5914675" y="1365475"/>
            <a:ext cx="608400" cy="1146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3" name="Google Shape;303;p32"/>
          <p:cNvGrpSpPr/>
          <p:nvPr/>
        </p:nvGrpSpPr>
        <p:grpSpPr>
          <a:xfrm>
            <a:off x="288225" y="4369125"/>
            <a:ext cx="4481724" cy="456925"/>
            <a:chOff x="288225" y="4292925"/>
            <a:chExt cx="4481724" cy="456925"/>
          </a:xfrm>
        </p:grpSpPr>
        <p:pic>
          <p:nvPicPr>
            <p:cNvPr id="304" name="Google Shape;304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8225" y="4292927"/>
              <a:ext cx="4481724" cy="4569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Google Shape;305;p32"/>
            <p:cNvSpPr/>
            <p:nvPr/>
          </p:nvSpPr>
          <p:spPr>
            <a:xfrm>
              <a:off x="1344250" y="4292925"/>
              <a:ext cx="651000" cy="2139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06" name="Google Shape;306;p32"/>
          <p:cNvCxnSpPr>
            <a:stCxn id="302" idx="1"/>
          </p:cNvCxnSpPr>
          <p:nvPr/>
        </p:nvCxnSpPr>
        <p:spPr>
          <a:xfrm rot="10800000">
            <a:off x="3360475" y="1605925"/>
            <a:ext cx="2554200" cy="332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07" name="Google Shape;30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225" y="2556313"/>
            <a:ext cx="4481725" cy="1195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3"/>
          <p:cNvSpPr txBox="1"/>
          <p:nvPr>
            <p:ph type="title"/>
          </p:nvPr>
        </p:nvSpPr>
        <p:spPr>
          <a:xfrm>
            <a:off x="727350" y="283600"/>
            <a:ext cx="76893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Are all requirements written at a consistent and appropriate level of detail?</a:t>
            </a:r>
            <a:endParaRPr sz="2800"/>
          </a:p>
        </p:txBody>
      </p:sp>
      <p:sp>
        <p:nvSpPr>
          <p:cNvPr id="313" name="Google Shape;313;p33"/>
          <p:cNvSpPr txBox="1"/>
          <p:nvPr>
            <p:ph idx="1" type="body"/>
          </p:nvPr>
        </p:nvSpPr>
        <p:spPr>
          <a:xfrm>
            <a:off x="391125" y="927700"/>
            <a:ext cx="39600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Bai Jamjuree"/>
                <a:ea typeface="Bai Jamjuree"/>
                <a:cs typeface="Bai Jamjuree"/>
                <a:sym typeface="Bai Jamjuree"/>
              </a:rPr>
              <a:t>Details of requirements</a:t>
            </a:r>
            <a:endParaRPr sz="1400">
              <a:solidFill>
                <a:srgbClr val="000000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Bai Jamjuree"/>
                <a:ea typeface="Bai Jamjuree"/>
                <a:cs typeface="Bai Jamjuree"/>
                <a:sym typeface="Bai Jamjuree"/>
              </a:rPr>
              <a:t>* FR8-1 ไม่เขียน comment ไม่ได้หรอ</a:t>
            </a:r>
            <a:endParaRPr sz="1400">
              <a:solidFill>
                <a:srgbClr val="000000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Bai Jamjuree"/>
                <a:ea typeface="Bai Jamjuree"/>
                <a:cs typeface="Bai Jamjuree"/>
                <a:sym typeface="Bai Jamjuree"/>
              </a:rPr>
              <a:t>Functional Requirements</a:t>
            </a:r>
            <a:endParaRPr sz="1400">
              <a:solidFill>
                <a:srgbClr val="000000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Bai Jamjuree"/>
                <a:ea typeface="Bai Jamjuree"/>
                <a:cs typeface="Bai Jamjuree"/>
                <a:sym typeface="Bai Jamjuree"/>
              </a:rPr>
              <a:t>* 5.f </a:t>
            </a:r>
            <a:r>
              <a:rPr b="1" lang="en" sz="1400">
                <a:solidFill>
                  <a:srgbClr val="000000"/>
                </a:solidFill>
                <a:latin typeface="Bai Jamjuree"/>
                <a:ea typeface="Bai Jamjuree"/>
                <a:cs typeface="Bai Jamjuree"/>
                <a:sym typeface="Bai Jamjuree"/>
              </a:rPr>
              <a:t>record</a:t>
            </a:r>
            <a:r>
              <a:rPr lang="en" sz="1400">
                <a:solidFill>
                  <a:srgbClr val="000000"/>
                </a:solidFill>
                <a:latin typeface="Bai Jamjuree"/>
                <a:ea typeface="Bai Jamjuree"/>
                <a:cs typeface="Bai Jamjuree"/>
                <a:sym typeface="Bai Jamjuree"/>
              </a:rPr>
              <a:t> financial account number ทำให้ </a:t>
            </a:r>
            <a:r>
              <a:rPr b="1" lang="en" sz="1400">
                <a:solidFill>
                  <a:srgbClr val="000000"/>
                </a:solidFill>
                <a:latin typeface="Bai Jamjuree"/>
                <a:ea typeface="Bai Jamjuree"/>
                <a:cs typeface="Bai Jamjuree"/>
                <a:sym typeface="Bai Jamjuree"/>
              </a:rPr>
              <a:t>security</a:t>
            </a:r>
            <a:r>
              <a:rPr lang="en" sz="1400">
                <a:solidFill>
                  <a:srgbClr val="000000"/>
                </a:solidFill>
                <a:latin typeface="Bai Jamjuree"/>
                <a:ea typeface="Bai Jamjuree"/>
                <a:cs typeface="Bai Jamjuree"/>
                <a:sym typeface="Bai Jamjuree"/>
              </a:rPr>
              <a:t> แย่ลงหรือไม่</a:t>
            </a:r>
            <a:endParaRPr sz="1400">
              <a:solidFill>
                <a:srgbClr val="000000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Bai Jamjuree"/>
                <a:ea typeface="Bai Jamjuree"/>
                <a:cs typeface="Bai Jamjuree"/>
                <a:sym typeface="Bai Jamjuree"/>
              </a:rPr>
              <a:t>* 5.g ไม่มีใน details of requirements</a:t>
            </a:r>
            <a:endParaRPr sz="1400">
              <a:solidFill>
                <a:srgbClr val="000000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Bai Jamjuree"/>
                <a:ea typeface="Bai Jamjuree"/>
                <a:cs typeface="Bai Jamjuree"/>
                <a:sym typeface="Bai Jamjuree"/>
              </a:rPr>
              <a:t>* 6.a ควรระบุไปเลยว่า chat (แทนคำว่า communicate)</a:t>
            </a:r>
            <a:endParaRPr sz="1400"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314" name="Google Shape;314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5" name="Google Shape;315;p33"/>
          <p:cNvSpPr txBox="1"/>
          <p:nvPr/>
        </p:nvSpPr>
        <p:spPr>
          <a:xfrm>
            <a:off x="0" y="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ai Jamjuree"/>
                <a:ea typeface="Bai Jamjuree"/>
                <a:cs typeface="Bai Jamjuree"/>
                <a:sym typeface="Bai Jamjuree"/>
              </a:rPr>
              <a:t>Standards</a:t>
            </a:r>
            <a:endParaRPr/>
          </a:p>
        </p:txBody>
      </p:sp>
      <p:pic>
        <p:nvPicPr>
          <p:cNvPr id="316" name="Google Shape;3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525" y="2777150"/>
            <a:ext cx="4149600" cy="688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3"/>
          <p:cNvPicPr preferRelativeResize="0"/>
          <p:nvPr/>
        </p:nvPicPr>
        <p:blipFill rotWithShape="1">
          <a:blip r:embed="rId4">
            <a:alphaModFix/>
          </a:blip>
          <a:srcRect b="0" l="2477" r="0" t="0"/>
          <a:stretch/>
        </p:blipFill>
        <p:spPr>
          <a:xfrm>
            <a:off x="201525" y="4231575"/>
            <a:ext cx="4149600" cy="4886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8" name="Google Shape;318;p33"/>
          <p:cNvGrpSpPr/>
          <p:nvPr/>
        </p:nvGrpSpPr>
        <p:grpSpPr>
          <a:xfrm>
            <a:off x="4572000" y="914400"/>
            <a:ext cx="4416176" cy="3957359"/>
            <a:chOff x="4572000" y="914400"/>
            <a:chExt cx="4416176" cy="3957359"/>
          </a:xfrm>
        </p:grpSpPr>
        <p:pic>
          <p:nvPicPr>
            <p:cNvPr id="319" name="Google Shape;319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72000" y="1807300"/>
              <a:ext cx="4416175" cy="3064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Google Shape;320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572000" y="914400"/>
              <a:ext cx="4416176" cy="9849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1" name="Google Shape;321;p33"/>
          <p:cNvSpPr/>
          <p:nvPr/>
        </p:nvSpPr>
        <p:spPr>
          <a:xfrm>
            <a:off x="7332925" y="3213775"/>
            <a:ext cx="647700" cy="1500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2" name="Google Shape;322;p33"/>
          <p:cNvCxnSpPr>
            <a:stCxn id="321" idx="1"/>
          </p:cNvCxnSpPr>
          <p:nvPr/>
        </p:nvCxnSpPr>
        <p:spPr>
          <a:xfrm rot="10800000">
            <a:off x="3282925" y="1485775"/>
            <a:ext cx="4050000" cy="2478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cience Fair Newsletter by Slidesgo">
  <a:themeElements>
    <a:clrScheme name="Simple Light">
      <a:dk1>
        <a:srgbClr val="383536"/>
      </a:dk1>
      <a:lt1>
        <a:srgbClr val="FFFFFF"/>
      </a:lt1>
      <a:dk2>
        <a:srgbClr val="595959"/>
      </a:dk2>
      <a:lt2>
        <a:srgbClr val="E6F0EF"/>
      </a:lt2>
      <a:accent1>
        <a:srgbClr val="D49421"/>
      </a:accent1>
      <a:accent2>
        <a:srgbClr val="C3CCA2"/>
      </a:accent2>
      <a:accent3>
        <a:srgbClr val="88AFA6"/>
      </a:accent3>
      <a:accent4>
        <a:srgbClr val="627E8D"/>
      </a:accent4>
      <a:accent5>
        <a:srgbClr val="BDBCBD"/>
      </a:accent5>
      <a:accent6>
        <a:srgbClr val="6E4D11"/>
      </a:accent6>
      <a:hlink>
        <a:srgbClr val="3835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